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71" r:id="rId5"/>
    <p:sldId id="272" r:id="rId6"/>
    <p:sldId id="273" r:id="rId7"/>
    <p:sldId id="270" r:id="rId8"/>
    <p:sldId id="267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4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Final Project Report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XBee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原本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float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return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encoder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記錄到的車子行走的距離總和，傳到另一端，然後在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檔中，接收到資訊，因為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會在每秒收到一次車子更新的距離，所以且減掉前一筆資料，就是速度值。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B92D76-4E1B-47C9-9E02-C516A9AD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57" y="5195403"/>
            <a:ext cx="3099237" cy="340636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E35538E-ECDF-41BA-A6D1-6A988CCB7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57" y="2680154"/>
            <a:ext cx="3055885" cy="10592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AD60609-3443-4FED-AC2F-5939FA03B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23" y="4105433"/>
            <a:ext cx="3596952" cy="7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line following kit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以下是我設計的地圖，途中大多數線條都非直線，做了鈍角、直角的弧形，另外包含幾曲率半徑較小的圓形，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追蹤線段時，會與車子行進的速度、校正的速度，校正時的車輪轉速比、轉彎的速度有很大的關係，所以必須要調整至適合的參數以及轉速比，使得車子不會跑出線外，又能夠轉過曲率半徑較小的彎。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7709129-006E-46AD-B266-07D13A77C69C}"/>
              </a:ext>
            </a:extLst>
          </p:cNvPr>
          <p:cNvGrpSpPr/>
          <p:nvPr/>
        </p:nvGrpSpPr>
        <p:grpSpPr>
          <a:xfrm>
            <a:off x="825855" y="2942124"/>
            <a:ext cx="5579146" cy="3894805"/>
            <a:chOff x="831951" y="3376768"/>
            <a:chExt cx="5579146" cy="3894805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23169BE3-2FF4-47D0-B556-B47B28819D1A}"/>
                </a:ext>
              </a:extLst>
            </p:cNvPr>
            <p:cNvGrpSpPr/>
            <p:nvPr/>
          </p:nvGrpSpPr>
          <p:grpSpPr>
            <a:xfrm>
              <a:off x="831951" y="3677099"/>
              <a:ext cx="5579146" cy="3594474"/>
              <a:chOff x="813663" y="2585915"/>
              <a:chExt cx="5579146" cy="3594474"/>
            </a:xfrm>
          </p:grpSpPr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CC543082-A3C3-47E1-A87B-37C40F73F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3663" y="2585915"/>
                <a:ext cx="5306579" cy="3594474"/>
              </a:xfrm>
              <a:prstGeom prst="rect">
                <a:avLst/>
              </a:prstGeom>
            </p:spPr>
          </p:pic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D829A52A-6FC1-40AA-AC7F-28A05199644B}"/>
                  </a:ext>
                </a:extLst>
              </p:cNvPr>
              <p:cNvSpPr/>
              <p:nvPr/>
            </p:nvSpPr>
            <p:spPr>
              <a:xfrm>
                <a:off x="4828032" y="3039182"/>
                <a:ext cx="774192" cy="73152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弧形 9">
                <a:extLst>
                  <a:ext uri="{FF2B5EF4-FFF2-40B4-BE49-F238E27FC236}">
                    <a16:creationId xmlns:a16="http://schemas.microsoft.com/office/drawing/2014/main" id="{700E3D57-75AF-45A0-B07B-5BB89A8AA18B}"/>
                  </a:ext>
                </a:extLst>
              </p:cNvPr>
              <p:cNvSpPr/>
              <p:nvPr/>
            </p:nvSpPr>
            <p:spPr>
              <a:xfrm rot="14239030">
                <a:off x="5022630" y="3705774"/>
                <a:ext cx="1385602" cy="1354757"/>
              </a:xfrm>
              <a:prstGeom prst="arc">
                <a:avLst>
                  <a:gd name="adj1" fmla="val 16251761"/>
                  <a:gd name="adj2" fmla="val 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弧形 10">
                <a:extLst>
                  <a:ext uri="{FF2B5EF4-FFF2-40B4-BE49-F238E27FC236}">
                    <a16:creationId xmlns:a16="http://schemas.microsoft.com/office/drawing/2014/main" id="{9C6C7265-D3A8-4A55-8E60-27C269F50A93}"/>
                  </a:ext>
                </a:extLst>
              </p:cNvPr>
              <p:cNvSpPr/>
              <p:nvPr/>
            </p:nvSpPr>
            <p:spPr>
              <a:xfrm rot="17787374">
                <a:off x="1914682" y="2525226"/>
                <a:ext cx="1367048" cy="1763972"/>
              </a:xfrm>
              <a:prstGeom prst="arc">
                <a:avLst>
                  <a:gd name="adj1" fmla="val 16251761"/>
                  <a:gd name="adj2" fmla="val 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A66B03C9-14DC-43D4-8C9C-D4ECD847D11E}"/>
                </a:ext>
              </a:extLst>
            </p:cNvPr>
            <p:cNvSpPr/>
            <p:nvPr/>
          </p:nvSpPr>
          <p:spPr>
            <a:xfrm rot="7968327">
              <a:off x="3437509" y="3338191"/>
              <a:ext cx="1305815" cy="1382969"/>
            </a:xfrm>
            <a:prstGeom prst="arc">
              <a:avLst>
                <a:gd name="adj1" fmla="val 16251761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D1444B8-A56B-4DF0-8649-95DA93095AFA}"/>
              </a:ext>
            </a:extLst>
          </p:cNvPr>
          <p:cNvSpPr txBox="1">
            <a:spLocks/>
          </p:cNvSpPr>
          <p:nvPr/>
        </p:nvSpPr>
        <p:spPr>
          <a:xfrm>
            <a:off x="711630" y="6971670"/>
            <a:ext cx="5408612" cy="252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會改變行進參數以及車子的順暢度的原因有很多，以下是我發現的原因：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、行充電源的種類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、行充電源的電量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彼此之間的距離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、地圖轉彎、圓圈曲率的設計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、偏向校正時，雙輪的轉速比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、直走的時候的速度大小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ramp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阻尼參數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、光線充足與否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精簡程度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453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line following kit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D1444B8-A56B-4DF0-8649-95DA93095AFA}"/>
              </a:ext>
            </a:extLst>
          </p:cNvPr>
          <p:cNvSpPr txBox="1">
            <a:spLocks/>
          </p:cNvSpPr>
          <p:nvPr/>
        </p:nvSpPr>
        <p:spPr>
          <a:xfrm>
            <a:off x="724694" y="1669036"/>
            <a:ext cx="5408612" cy="8236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、行充電源的種類、電量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在測試時，因為測試時間持續過久，行充電量下滑，所以導致我的速度、轉彎參數必須做改變，才能夠符合原本電量能走過的地圖路線。於是先換成另一顆不同廠牌但是滿電的行充之後，參數與原本第一顆初始的參數設定完全不同，明顯速度設定小很多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就能夠跑得很快，所以之後就固定用同一顆，並且電亮不要使用到太低。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9A1B4A7-9525-43AE-8B7A-77254B89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95" y="3036281"/>
            <a:ext cx="3101609" cy="38103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52FC30F-0BF7-4394-A33B-B635684AC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3"/>
          <a:stretch/>
        </p:blipFill>
        <p:spPr>
          <a:xfrm>
            <a:off x="1673957" y="7080604"/>
            <a:ext cx="3510084" cy="239422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24C013D-D212-4BD9-A90E-A34C66F12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9805" y="3090272"/>
            <a:ext cx="2278387" cy="3037849"/>
          </a:xfrm>
          <a:prstGeom prst="rect">
            <a:avLst/>
          </a:prstGeom>
        </p:spPr>
      </p:pic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E0C71E8-E17C-47DA-84BE-21DE72FB9812}"/>
              </a:ext>
            </a:extLst>
          </p:cNvPr>
          <p:cNvSpPr txBox="1">
            <a:spLocks/>
          </p:cNvSpPr>
          <p:nvPr/>
        </p:nvSpPr>
        <p:spPr>
          <a:xfrm>
            <a:off x="724693" y="5801079"/>
            <a:ext cx="5408612" cy="137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彼此之間的距離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這會影響車子甚麼時候必須校正，而且線的粗細也有關西，因為膠帶並不是非常粗，所以如果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彼此之間距離太大，很容易會出現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讀不到黑色部分的情況，但是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之間距離若是太小，那車子的速度，以及修正速度就不可以過大，否則在修正之前，很容易整台車子跑出能照到的範圍之外。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507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line following kit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FF38067-B0D1-48D1-B048-46CC26B29B82}"/>
              </a:ext>
            </a:extLst>
          </p:cNvPr>
          <p:cNvSpPr txBox="1">
            <a:spLocks/>
          </p:cNvSpPr>
          <p:nvPr/>
        </p:nvSpPr>
        <p:spPr>
          <a:xfrm>
            <a:off x="724693" y="1653089"/>
            <a:ext cx="5408612" cy="117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、地圖轉彎、圓圈曲率的設計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如果以要做較小的圈圈，那麼車子在轉彎的速度必須快，又因為轉彎速度必須快，所以車速整體也必須提升，才不會在校正時，車子抖得非常的嚴重。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5E0C71E8-E17C-47DA-84BE-21DE72FB9812}"/>
              </a:ext>
            </a:extLst>
          </p:cNvPr>
          <p:cNvSpPr txBox="1">
            <a:spLocks/>
          </p:cNvSpPr>
          <p:nvPr/>
        </p:nvSpPr>
        <p:spPr>
          <a:xfrm>
            <a:off x="724692" y="7188172"/>
            <a:ext cx="5408612" cy="137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、直走的時候的速度大小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這就跟我們想行經較小的圈圈時有關，較小的圈圈需要較大的車速以及較大的轉速比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例如偵測到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0b0001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時速度為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80, 0.01)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，而這會讓車子在校正時的車速也變得很大，所以在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0b0110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的情況下，車速也不能太小，我是設定在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40~50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18B4E2-4585-4C90-BECE-2991AEE1D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45" r="14724"/>
          <a:stretch/>
        </p:blipFill>
        <p:spPr>
          <a:xfrm>
            <a:off x="2274483" y="2662302"/>
            <a:ext cx="2309031" cy="1651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1F2BF8A-95B3-4A52-B9E4-F56C5F0D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25" y="5877665"/>
            <a:ext cx="2693750" cy="556935"/>
          </a:xfrm>
          <a:prstGeom prst="rect">
            <a:avLst/>
          </a:prstGeom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CA2B485F-EA0A-40BB-AECE-4042FEC52A4B}"/>
              </a:ext>
            </a:extLst>
          </p:cNvPr>
          <p:cNvSpPr txBox="1">
            <a:spLocks/>
          </p:cNvSpPr>
          <p:nvPr/>
        </p:nvSpPr>
        <p:spPr>
          <a:xfrm>
            <a:off x="724692" y="4864751"/>
            <a:ext cx="5408612" cy="137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、偏向校正時，雙輪的轉速比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當車子偏向的時候，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偵測到線並不是在正中心，所以就需要做車速變換校正，而當想要行經較小的圈圈，那轉速的比例就必須設計差得非常多，例如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80, 0.01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891D191-E34D-4707-B2FC-4F835058E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125" y="8435244"/>
            <a:ext cx="2693750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line following kit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DFF38067-B0D1-48D1-B048-46CC26B29B82}"/>
              </a:ext>
            </a:extLst>
          </p:cNvPr>
          <p:cNvSpPr txBox="1">
            <a:spLocks/>
          </p:cNvSpPr>
          <p:nvPr/>
        </p:nvSpPr>
        <p:spPr>
          <a:xfrm>
            <a:off x="724693" y="1653089"/>
            <a:ext cx="5408612" cy="117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ramp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阻尼參數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車子校正、行走時的速度極限與順暢程度，跟阻尼相關，起先我先將其值設定為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，但是這樣設定變成，阻尼沒有跟其他車輪速度有任何關係，導致車子行進時非常的怪，時快時慢，時而急速煞車，所以說我將其原本除以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改成除以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，如此一來車子變得很順，車速也能順利提到很高。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CA2B485F-EA0A-40BB-AECE-4042FEC52A4B}"/>
              </a:ext>
            </a:extLst>
          </p:cNvPr>
          <p:cNvSpPr txBox="1">
            <a:spLocks/>
          </p:cNvSpPr>
          <p:nvPr/>
        </p:nvSpPr>
        <p:spPr>
          <a:xfrm>
            <a:off x="724692" y="4864750"/>
            <a:ext cx="5408612" cy="349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、光線充足與否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因為我的宿舍的燈光燒按，起先我一直很疑惑為何會偵測不到某個角落，後來我將寢室大門打開，讓外面的燈光照進來，車子便能順利通過，見燈光真的影響很大。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 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精簡程度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Lab13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QTI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重新簡化，原本使用左圖方式，將每個角位依序設成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write 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，這樣的方式程式冗長，也沒辦法非常精準，這個部份我讀數據時，可能因為計算太慢，在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之間是不需要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Delay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就可以成功執行的，在我修正成右圖方式後，利用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BusInOut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需加入準確的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wait_us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(230)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，才能夠使用，可見效率大大堤升了許多。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2FEBF5C-C8CB-41CE-8223-C0FC7FD41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9" b="1"/>
          <a:stretch/>
        </p:blipFill>
        <p:spPr>
          <a:xfrm>
            <a:off x="883697" y="2946399"/>
            <a:ext cx="5090601" cy="129481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03857A5-0027-4968-A78E-B061764BA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32" y="7260120"/>
            <a:ext cx="1276430" cy="239527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026001-5B3C-4F5C-95CC-4D324FA3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600" y="7640317"/>
            <a:ext cx="1695544" cy="9583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BD50B2D-FA05-4EEF-8309-743453AB4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600" y="7310152"/>
            <a:ext cx="2278577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(PING).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此部分興建一個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LaserPING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放進去，設定合適的距離範圍，須注意不要偵測到周遭環境物而停下來。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64213C6-A59A-4F60-B154-22B254B6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8" y="4406810"/>
            <a:ext cx="2987299" cy="2179509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E25F4DBC-8D7C-48C8-862A-EB9FDDA78F40}"/>
              </a:ext>
            </a:extLst>
          </p:cNvPr>
          <p:cNvGrpSpPr/>
          <p:nvPr/>
        </p:nvGrpSpPr>
        <p:grpSpPr>
          <a:xfrm>
            <a:off x="3539094" y="2942124"/>
            <a:ext cx="3099805" cy="5108881"/>
            <a:chOff x="2076054" y="4628482"/>
            <a:chExt cx="3099805" cy="510888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63AA472-5CF3-4C4A-8B89-F1AFF051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0" r="34987"/>
            <a:stretch/>
          </p:blipFill>
          <p:spPr>
            <a:xfrm rot="16200000">
              <a:off x="2774476" y="7335981"/>
              <a:ext cx="1702961" cy="3099804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6C32337-3A07-4A9B-A0FE-DDCB79501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4" r="34375"/>
            <a:stretch/>
          </p:blipFill>
          <p:spPr>
            <a:xfrm rot="16200000">
              <a:off x="2774475" y="5633021"/>
              <a:ext cx="1702961" cy="3099804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CBE55E8-3755-41BB-81D8-FDDF98066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1" r="34807"/>
            <a:stretch/>
          </p:blipFill>
          <p:spPr>
            <a:xfrm rot="16200000">
              <a:off x="2774476" y="3930060"/>
              <a:ext cx="1702960" cy="3099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19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燒錄出現問題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後來發現是因為我的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program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的資料夾有多餘的檔案，將其刪除即可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0AE268-7225-420A-9702-09CD19A9C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 b="31774"/>
          <a:stretch/>
        </p:blipFill>
        <p:spPr>
          <a:xfrm>
            <a:off x="1402864" y="5745253"/>
            <a:ext cx="3687820" cy="29820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EB23F62-E0D6-476D-81A3-36264153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1965298"/>
            <a:ext cx="4537747" cy="25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1050</Words>
  <Application>Microsoft Office PowerPoint</Application>
  <PresentationFormat>A4 紙張 (210x297 公釐)</PresentationFormat>
  <Paragraphs>49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Final Project Report</vt:lpstr>
      <vt:lpstr>1、XBee (eRPC)</vt:lpstr>
      <vt:lpstr>2、QTI line following kit</vt:lpstr>
      <vt:lpstr>2、QTI line following kit</vt:lpstr>
      <vt:lpstr>2、QTI line following kit</vt:lpstr>
      <vt:lpstr>2、QTI line following kit</vt:lpstr>
      <vt:lpstr>3、LaserPING (PING).</vt:lpstr>
      <vt:lpstr>Erpc燒錄出現問題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58</cp:revision>
  <dcterms:created xsi:type="dcterms:W3CDTF">2022-03-05T08:12:27Z</dcterms:created>
  <dcterms:modified xsi:type="dcterms:W3CDTF">2022-06-07T15:38:09Z</dcterms:modified>
</cp:coreProperties>
</file>