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6" r:id="rId4"/>
    <p:sldId id="267" r:id="rId5"/>
    <p:sldId id="26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54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33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76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67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13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02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4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09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1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9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1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77BC4-BAF2-4A3E-9420-4C848677C482}" type="datetimeFigureOut">
              <a:rPr lang="zh-TW" altLang="en-US" smtClean="0"/>
              <a:t>2022/3/5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B03C-CCDE-4FDA-B262-D8C71F56D8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63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53BE6E-3B7A-4A27-9642-F24B0CA1D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Lab 2 Report</a:t>
            </a:r>
            <a:b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Digital Input and Output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3AED7D7-091F-479E-B48C-F53FA6B78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893153"/>
            <a:ext cx="5143500" cy="2391656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109033130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唐振家</a:t>
            </a:r>
          </a:p>
        </p:txBody>
      </p:sp>
    </p:spTree>
    <p:extLst>
      <p:ext uri="{BB962C8B-B14F-4D97-AF65-F5344CB8AC3E}">
        <p14:creationId xmlns:p14="http://schemas.microsoft.com/office/powerpoint/2010/main" val="221806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Seven-segment Display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Lab Description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1B5B392D-8AF6-4E8B-BAB5-6CBE87EC7DAB}"/>
              </a:ext>
            </a:extLst>
          </p:cNvPr>
          <p:cNvSpPr txBox="1">
            <a:spLocks/>
          </p:cNvSpPr>
          <p:nvPr/>
        </p:nvSpPr>
        <p:spPr>
          <a:xfrm>
            <a:off x="711630" y="1516845"/>
            <a:ext cx="5408612" cy="1425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將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cpp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檔上傳至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Github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9813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15795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git remote repository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Demo and Checkpoints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4AA23597-9549-4796-AF23-6FBD6C6976C5}"/>
              </a:ext>
            </a:extLst>
          </p:cNvPr>
          <p:cNvSpPr txBox="1">
            <a:spLocks/>
          </p:cNvSpPr>
          <p:nvPr/>
        </p:nvSpPr>
        <p:spPr>
          <a:xfrm>
            <a:off x="724693" y="7823698"/>
            <a:ext cx="5944032" cy="30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內容版面配置區 2">
            <a:extLst>
              <a:ext uri="{FF2B5EF4-FFF2-40B4-BE49-F238E27FC236}">
                <a16:creationId xmlns:a16="http://schemas.microsoft.com/office/drawing/2014/main" id="{34516B8A-8FAF-4F66-B8FC-C112A4AE0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93" y="1516845"/>
            <a:ext cx="5408612" cy="14252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說明：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將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cpp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檔上傳至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Github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4970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CoolTerm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出現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Error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三、遇到的問題</a:t>
            </a: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4AA23597-9549-4796-AF23-6FBD6C6976C5}"/>
              </a:ext>
            </a:extLst>
          </p:cNvPr>
          <p:cNvSpPr txBox="1">
            <a:spLocks/>
          </p:cNvSpPr>
          <p:nvPr/>
        </p:nvSpPr>
        <p:spPr>
          <a:xfrm>
            <a:off x="724693" y="7823698"/>
            <a:ext cx="5944032" cy="30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522F0920-6DB1-4703-A64E-CB16A5911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603317"/>
            <a:ext cx="5408612" cy="14252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後來發現是要先關掉 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Mbed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Studio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後才能使用</a:t>
            </a:r>
            <a:r>
              <a:rPr lang="en-US" altLang="zh-TW" sz="1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CoolTerm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讀取訊息，否則序列阜會因為已經被佔據而無法讀取。</a:t>
            </a:r>
          </a:p>
        </p:txBody>
      </p:sp>
    </p:spTree>
    <p:extLst>
      <p:ext uri="{BB962C8B-B14F-4D97-AF65-F5344CB8AC3E}">
        <p14:creationId xmlns:p14="http://schemas.microsoft.com/office/powerpoint/2010/main" val="200603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419E5A4-8CF5-4682-B566-711109A9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039181"/>
            <a:ext cx="5408612" cy="419100"/>
          </a:xfrm>
        </p:spPr>
        <p:txBody>
          <a:bodyPr>
            <a:noAutofit/>
          </a:bodyPr>
          <a:lstStyle/>
          <a:p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git remote repository</a:t>
            </a:r>
            <a:endPara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1DF0D9B-09D5-4DB5-A25B-E74658E2FF27}"/>
              </a:ext>
            </a:extLst>
          </p:cNvPr>
          <p:cNvSpPr txBox="1">
            <a:spLocks/>
          </p:cNvSpPr>
          <p:nvPr/>
        </p:nvSpPr>
        <p:spPr>
          <a:xfrm>
            <a:off x="471487" y="409326"/>
            <a:ext cx="5408612" cy="419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四、討論</a:t>
            </a: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4AA23597-9549-4796-AF23-6FBD6C6976C5}"/>
              </a:ext>
            </a:extLst>
          </p:cNvPr>
          <p:cNvSpPr txBox="1">
            <a:spLocks/>
          </p:cNvSpPr>
          <p:nvPr/>
        </p:nvSpPr>
        <p:spPr>
          <a:xfrm>
            <a:off x="724693" y="7823698"/>
            <a:ext cx="5944032" cy="30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864D5438-5046-4CB2-A1CA-7CFB03419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93" y="1516845"/>
            <a:ext cx="5408612" cy="142527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75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93</Words>
  <Application>Microsoft Office PowerPoint</Application>
  <PresentationFormat>A4 紙張 (210x297 公釐)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Office 佈景主題</vt:lpstr>
      <vt:lpstr>Mbed Lab 2 Report Digital Input and Output</vt:lpstr>
      <vt:lpstr>1、Seven-segment Display</vt:lpstr>
      <vt:lpstr>git remote repository</vt:lpstr>
      <vt:lpstr>CoolTerm出現Error</vt:lpstr>
      <vt:lpstr>git remote repository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Mbed Lab 2 Report Digital Input and Output</dc:title>
  <dc:creator>tomkitty512</dc:creator>
  <cp:lastModifiedBy>tomkitty512</cp:lastModifiedBy>
  <cp:revision>35</cp:revision>
  <dcterms:created xsi:type="dcterms:W3CDTF">2022-03-05T08:12:27Z</dcterms:created>
  <dcterms:modified xsi:type="dcterms:W3CDTF">2022-03-05T14:38:12Z</dcterms:modified>
</cp:coreProperties>
</file>