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72" r:id="rId4"/>
    <p:sldId id="269" r:id="rId5"/>
    <p:sldId id="270" r:id="rId6"/>
    <p:sldId id="273" r:id="rId7"/>
    <p:sldId id="267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7" y="-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1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9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7BC4-BAF2-4A3E-9420-4C848677C482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6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BE6E-3B7A-4A27-9642-F24B0CA1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HW 04 Report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LaserPING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QTI, BB Car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AED7D7-091F-479E-B48C-F53FA6B7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93153"/>
            <a:ext cx="5143500" cy="239165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109033130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唐振家</a:t>
            </a:r>
          </a:p>
        </p:txBody>
      </p:sp>
    </p:spTree>
    <p:extLst>
      <p:ext uri="{BB962C8B-B14F-4D97-AF65-F5344CB8AC3E}">
        <p14:creationId xmlns:p14="http://schemas.microsoft.com/office/powerpoint/2010/main" val="22180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LaserPING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(PING) and BB Car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88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此部分需要讓車子在原地旋轉，然後利用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LaserPING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從物體正中央掃至最邊緣，經過幾何運算，將所的值乘以二，則為物體寬。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因為需要讓車子原地旋轉，所以我在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bbcar.cpp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bbcar.h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中新增以下部分，只需輸入一個速度，就可以使兩顆馬達同時正反轉，並且維持相等速度，使得車子會在原地打轉，而不會離開起始點軸心。</a:t>
            </a: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AE77C2F6-17EC-4F35-8AEB-27F96C120538}"/>
              </a:ext>
            </a:extLst>
          </p:cNvPr>
          <p:cNvGrpSpPr/>
          <p:nvPr/>
        </p:nvGrpSpPr>
        <p:grpSpPr>
          <a:xfrm>
            <a:off x="1981074" y="3116329"/>
            <a:ext cx="2895851" cy="1156396"/>
            <a:chOff x="1855642" y="3266455"/>
            <a:chExt cx="2895851" cy="1156396"/>
          </a:xfrm>
        </p:grpSpPr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2E563544-FF7A-4BCE-BCB6-687B017DDC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69"/>
            <a:stretch/>
          </p:blipFill>
          <p:spPr>
            <a:xfrm>
              <a:off x="1855642" y="3266455"/>
              <a:ext cx="2895851" cy="821288"/>
            </a:xfrm>
            <a:prstGeom prst="rect">
              <a:avLst/>
            </a:prstGeom>
          </p:spPr>
        </p:pic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32345F06-7900-42D7-AEA9-3C3C7EC6E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5642" y="4186611"/>
              <a:ext cx="2895851" cy="236240"/>
            </a:xfrm>
            <a:prstGeom prst="rect">
              <a:avLst/>
            </a:prstGeom>
          </p:spPr>
        </p:pic>
      </p:grpSp>
      <p:pic>
        <p:nvPicPr>
          <p:cNvPr id="38" name="圖片 37">
            <a:extLst>
              <a:ext uri="{FF2B5EF4-FFF2-40B4-BE49-F238E27FC236}">
                <a16:creationId xmlns:a16="http://schemas.microsoft.com/office/drawing/2014/main" id="{90BA3132-9AFA-4399-BEA9-2D4E746E92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4" t="42854" r="-199" b="36861"/>
          <a:stretch/>
        </p:blipFill>
        <p:spPr>
          <a:xfrm>
            <a:off x="235741" y="5919430"/>
            <a:ext cx="6386513" cy="667853"/>
          </a:xfrm>
          <a:prstGeom prst="rect">
            <a:avLst/>
          </a:prstGeom>
        </p:spPr>
      </p:pic>
      <p:sp>
        <p:nvSpPr>
          <p:cNvPr id="39" name="內容版面配置區 2">
            <a:extLst>
              <a:ext uri="{FF2B5EF4-FFF2-40B4-BE49-F238E27FC236}">
                <a16:creationId xmlns:a16="http://schemas.microsoft.com/office/drawing/2014/main" id="{5964D144-19D8-4B42-9458-40917A3FC041}"/>
              </a:ext>
            </a:extLst>
          </p:cNvPr>
          <p:cNvSpPr txBox="1">
            <a:spLocks/>
          </p:cNvSpPr>
          <p:nvPr/>
        </p:nvSpPr>
        <p:spPr>
          <a:xfrm>
            <a:off x="724691" y="7157947"/>
            <a:ext cx="5408612" cy="188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我會印出最短與最長的差值、初始最短值、最終斜邊差值、物體寬度來監測是否在哪個環節有出問題。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F868C1ED-2D11-4D48-B974-C8D0184511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7" t="76920" r="3439"/>
          <a:stretch/>
        </p:blipFill>
        <p:spPr>
          <a:xfrm>
            <a:off x="235741" y="8286752"/>
            <a:ext cx="6386513" cy="759850"/>
          </a:xfrm>
          <a:prstGeom prst="rect">
            <a:avLst/>
          </a:prstGeom>
        </p:spPr>
      </p:pic>
      <p:sp>
        <p:nvSpPr>
          <p:cNvPr id="41" name="內容版面配置區 2">
            <a:extLst>
              <a:ext uri="{FF2B5EF4-FFF2-40B4-BE49-F238E27FC236}">
                <a16:creationId xmlns:a16="http://schemas.microsoft.com/office/drawing/2014/main" id="{3AA31194-B654-43B3-A721-BB25E2E2F7E3}"/>
              </a:ext>
            </a:extLst>
          </p:cNvPr>
          <p:cNvSpPr txBox="1">
            <a:spLocks/>
          </p:cNvSpPr>
          <p:nvPr/>
        </p:nvSpPr>
        <p:spPr>
          <a:xfrm>
            <a:off x="724691" y="4626260"/>
            <a:ext cx="5408612" cy="188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我的測試邊緣方式是，當前一個讀到的距離值，大於下一個頗多，我就會將車子停下，並不再讀值，進入計算環節。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這個大小的差值與車子旋轉速度有關，若是車子旋轉的太快，那差值必須要設定的更大，才能避免在測量完值前，就不小心跳出迴圈，進入計算。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81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LaserPING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(PING) and BB Car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誤差討論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570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120296F0-EDF3-410F-83C3-6466427301B5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88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此部分造成的誤差可能與，物體擺放位置、前面提到的差值設定大小、車子轉速、物體擺放距離等都有關係。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量測箱子的物差率大約在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(34.38-31.2)/31.2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以內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3DBA8AD-95A1-41CA-8F28-73E349879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6" r="35071" b="6737"/>
          <a:stretch/>
        </p:blipFill>
        <p:spPr>
          <a:xfrm rot="5400000">
            <a:off x="2304754" y="5500728"/>
            <a:ext cx="2218138" cy="3857794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3D0824A8-2B5D-4ED2-A977-D64244ADA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6" t="-290" r="34444" b="286"/>
          <a:stretch/>
        </p:blipFill>
        <p:spPr>
          <a:xfrm rot="5400000">
            <a:off x="2341944" y="2951755"/>
            <a:ext cx="2143760" cy="38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5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Line Following and Positioning of BB Car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570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這部分沿用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Lab13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重新景簡化，原本使用左圖方式，將每個角位依序設成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output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write 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input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，這樣的方式成是冗長，也沒辦法非常精準，這個部份我讀數據時，可能因為計算太慢，在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input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之間是不需要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Delay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就可以成功執行的，在我修正成右圖方式後，需加入準確的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wait_us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(230)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，才能夠使用，可見效率大大堤升了許多。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799AD69-0FA0-4727-8733-5000F09D2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30" y="3062136"/>
            <a:ext cx="1851820" cy="347502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C54038E-268B-49DC-BA36-E983E1EF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41" y="3062136"/>
            <a:ext cx="1928027" cy="108975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9212F24-5EE3-4853-B510-A302C4F1E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304"/>
          <a:stretch/>
        </p:blipFill>
        <p:spPr>
          <a:xfrm>
            <a:off x="1160220" y="7466833"/>
            <a:ext cx="4511431" cy="182566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7E224EB-491B-47ED-A8F6-F5CE60EDA9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44156"/>
          <a:stretch/>
        </p:blipFill>
        <p:spPr>
          <a:xfrm>
            <a:off x="3157785" y="4652926"/>
            <a:ext cx="2933954" cy="1825667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AB6D54C9-D7D1-4815-ACAA-114F7F60CE86}"/>
              </a:ext>
            </a:extLst>
          </p:cNvPr>
          <p:cNvSpPr txBox="1">
            <a:spLocks/>
          </p:cNvSpPr>
          <p:nvPr/>
        </p:nvSpPr>
        <p:spPr>
          <a:xfrm>
            <a:off x="711630" y="6537157"/>
            <a:ext cx="5408612" cy="570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讚判斷的部分也精簡許多，不需要透過讀到四個值，才能做分類比較，而是可以利用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進位表達法，正確對應到相應動作。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047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Line Following and Positioning of BB Car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570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讀取兩線差異的部份，我是利用判斷前後值變化，前值若為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0b1111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而後值不是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0b1111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encoder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開始記錄，弱勢前實非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0b1111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而後值為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0b1111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，則車子停止運行且開始計算經過的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以及距離。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444E663-386E-4B76-B1E2-9BB505A9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66" y="2995985"/>
            <a:ext cx="5631668" cy="2149026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8D5C1645-2963-4439-AA89-B1E3E5914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17" y="6969877"/>
            <a:ext cx="1973751" cy="312447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6B5D90FC-E93B-4D68-827C-1732D278FF03}"/>
              </a:ext>
            </a:extLst>
          </p:cNvPr>
          <p:cNvSpPr txBox="1">
            <a:spLocks/>
          </p:cNvSpPr>
          <p:nvPr/>
        </p:nvSpPr>
        <p:spPr>
          <a:xfrm>
            <a:off x="711630" y="5908006"/>
            <a:ext cx="5408612" cy="570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為了避免慢慢停下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(Ramping)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的設計影響到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encoder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的計算，所以我將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parallax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ramping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參數條大，使的車子可以瞬間停下。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961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Line Following and Positioning of BB Car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誤差討論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570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19FF803A-A606-4348-B7BF-A4368572F3AF}"/>
              </a:ext>
            </a:extLst>
          </p:cNvPr>
          <p:cNvGrpSpPr/>
          <p:nvPr/>
        </p:nvGrpSpPr>
        <p:grpSpPr>
          <a:xfrm>
            <a:off x="471487" y="3801834"/>
            <a:ext cx="5817488" cy="2144982"/>
            <a:chOff x="471487" y="3398293"/>
            <a:chExt cx="5817488" cy="2144982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761A0CE-2EC2-4ECA-99AC-8BFEFFD8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786499" y="3040798"/>
              <a:ext cx="2144980" cy="2859973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877D028F-000D-4542-8F23-CF2A40BD1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2" b="67593"/>
            <a:stretch/>
          </p:blipFill>
          <p:spPr>
            <a:xfrm>
              <a:off x="471487" y="3398293"/>
              <a:ext cx="2859972" cy="1082267"/>
            </a:xfrm>
            <a:prstGeom prst="rect">
              <a:avLst/>
            </a:prstGeom>
          </p:spPr>
        </p:pic>
      </p:grp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120296F0-EDF3-410F-83C3-6466427301B5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88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此部分造成的誤差可能與，光線，測距長短、等都有關係。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發現當量測距離較大時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(20CM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左右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誤差可小於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0.1 %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，但是當量測距離小時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(5CM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左右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誤差可達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2%~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14%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之多，可見此設備量測距離長短，受限可能於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encoder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的精度問題。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0612F35D-B689-4A9A-99F0-A618A094FCD8}"/>
              </a:ext>
            </a:extLst>
          </p:cNvPr>
          <p:cNvGrpSpPr/>
          <p:nvPr/>
        </p:nvGrpSpPr>
        <p:grpSpPr>
          <a:xfrm>
            <a:off x="471487" y="6398937"/>
            <a:ext cx="5817488" cy="2176415"/>
            <a:chOff x="471487" y="6398937"/>
            <a:chExt cx="5817488" cy="2176415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CA240C2-84E2-43F0-8614-0C42880D0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71945" r="64022" b="11957"/>
            <a:stretch/>
          </p:blipFill>
          <p:spPr>
            <a:xfrm>
              <a:off x="471487" y="6398937"/>
              <a:ext cx="2859972" cy="1276944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CCEF34E1-3CAB-4797-B278-929B3DD17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775065" y="6061442"/>
              <a:ext cx="2154780" cy="2873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09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Encoder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不准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三、遇到的問題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22F0920-6DB1-4703-A64E-CB16A591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603317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後來發現是只能接忠義顆輪胎，否則應繳位同時讀到兩顆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encoder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會互相干擾到訊號，造成完全不同的結果。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6DA52A2-682C-4850-A820-08E55FCF1D86}"/>
              </a:ext>
            </a:extLst>
          </p:cNvPr>
          <p:cNvSpPr txBox="1">
            <a:spLocks/>
          </p:cNvSpPr>
          <p:nvPr/>
        </p:nvSpPr>
        <p:spPr>
          <a:xfrm>
            <a:off x="471487" y="3099474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在短距離</a:t>
            </a:r>
            <a:r>
              <a: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30CM</a:t>
            </a: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 LaserPING</a:t>
            </a: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PING</a:t>
            </a: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準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04378BDA-A96D-4B0D-84D0-2C06744F377E}"/>
              </a:ext>
            </a:extLst>
          </p:cNvPr>
          <p:cNvSpPr txBox="1">
            <a:spLocks/>
          </p:cNvSpPr>
          <p:nvPr/>
        </p:nvSpPr>
        <p:spPr>
          <a:xfrm>
            <a:off x="471487" y="2469619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四、討論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14272618-7BEC-49CC-AA7D-83D8C05174D4}"/>
              </a:ext>
            </a:extLst>
          </p:cNvPr>
          <p:cNvSpPr txBox="1">
            <a:spLocks/>
          </p:cNvSpPr>
          <p:nvPr/>
        </p:nvSpPr>
        <p:spPr>
          <a:xfrm>
            <a:off x="724693" y="3577138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可能是因為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PING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需要做時間、距離的轉換以及計算，所以說在短距離的時候，會比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LaserPING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誤差要大上許多。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ECB376C-A0A2-44D0-A780-6F2DAFE8F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64762" r="52102" b="9124"/>
          <a:stretch/>
        </p:blipFill>
        <p:spPr>
          <a:xfrm>
            <a:off x="1398617" y="4280565"/>
            <a:ext cx="4060764" cy="190419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4DD0B26-651E-4653-BC63-7FD4AA636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65003" r="52685" b="7777"/>
          <a:stretch/>
        </p:blipFill>
        <p:spPr>
          <a:xfrm>
            <a:off x="1434628" y="7025543"/>
            <a:ext cx="4060764" cy="2020051"/>
          </a:xfrm>
          <a:prstGeom prst="rect">
            <a:avLst/>
          </a:prstGeom>
        </p:spPr>
      </p:pic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45BCDCF0-F6C4-4A4B-9610-0B7E37D2FF0E}"/>
              </a:ext>
            </a:extLst>
          </p:cNvPr>
          <p:cNvSpPr txBox="1">
            <a:spLocks/>
          </p:cNvSpPr>
          <p:nvPr/>
        </p:nvSpPr>
        <p:spPr>
          <a:xfrm>
            <a:off x="724693" y="6742613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距離遠則兩者差異不大。</a:t>
            </a:r>
          </a:p>
        </p:txBody>
      </p:sp>
    </p:spTree>
    <p:extLst>
      <p:ext uri="{BB962C8B-B14F-4D97-AF65-F5344CB8AC3E}">
        <p14:creationId xmlns:p14="http://schemas.microsoft.com/office/powerpoint/2010/main" val="200603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771</Words>
  <Application>Microsoft Office PowerPoint</Application>
  <PresentationFormat>A4 紙張 (210x297 公釐)</PresentationFormat>
  <Paragraphs>48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Calibri Light</vt:lpstr>
      <vt:lpstr>Office 佈景主題</vt:lpstr>
      <vt:lpstr>Mbed HW 04 Report LaserPING, QTI, BB Car</vt:lpstr>
      <vt:lpstr>1、 LaserPING (PING) and BB Car</vt:lpstr>
      <vt:lpstr>1、 LaserPING (PING) and BB Car 誤差討論</vt:lpstr>
      <vt:lpstr>2、 Line Following and Positioning of BB Car</vt:lpstr>
      <vt:lpstr>2、 Line Following and Positioning of BB Car</vt:lpstr>
      <vt:lpstr>2、 Line Following and Positioning of BB Car誤差討論</vt:lpstr>
      <vt:lpstr>Encoder不准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Lab 2 Report Digital Input and Output</dc:title>
  <dc:creator>tomkitty512</dc:creator>
  <cp:lastModifiedBy>tomkitty512</cp:lastModifiedBy>
  <cp:revision>53</cp:revision>
  <dcterms:created xsi:type="dcterms:W3CDTF">2022-03-05T08:12:27Z</dcterms:created>
  <dcterms:modified xsi:type="dcterms:W3CDTF">2022-05-25T07:57:51Z</dcterms:modified>
</cp:coreProperties>
</file>