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70" r:id="rId4"/>
    <p:sldId id="266" r:id="rId5"/>
    <p:sldId id="26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454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333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576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67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313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202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940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309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314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990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81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77BC4-BAF2-4A3E-9420-4C848677C48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763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53BE6E-3B7A-4A27-9642-F24B0CA1DE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Mbed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HW 3 Report</a:t>
            </a:r>
            <a:b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eRPC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and MQTT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3AED7D7-091F-479E-B48C-F53FA6B78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893153"/>
            <a:ext cx="5143500" cy="2391656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109033130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唐振家</a:t>
            </a:r>
          </a:p>
        </p:txBody>
      </p:sp>
    </p:spTree>
    <p:extLst>
      <p:ext uri="{BB962C8B-B14F-4D97-AF65-F5344CB8AC3E}">
        <p14:creationId xmlns:p14="http://schemas.microsoft.com/office/powerpoint/2010/main" val="221806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19E5A4-8CF5-4682-B566-711109A9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039181"/>
            <a:ext cx="5408612" cy="419100"/>
          </a:xfrm>
        </p:spPr>
        <p:txBody>
          <a:bodyPr>
            <a:noAutofit/>
          </a:bodyPr>
          <a:lstStyle/>
          <a:p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eRPC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setting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01DF0D9B-09D5-4DB5-A25B-E74658E2FF27}"/>
              </a:ext>
            </a:extLst>
          </p:cNvPr>
          <p:cNvSpPr txBox="1">
            <a:spLocks/>
          </p:cNvSpPr>
          <p:nvPr/>
        </p:nvSpPr>
        <p:spPr>
          <a:xfrm>
            <a:off x="471487" y="409326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Lab Description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內容版面配置區 2">
            <a:extLst>
              <a:ext uri="{FF2B5EF4-FFF2-40B4-BE49-F238E27FC236}">
                <a16:creationId xmlns:a16="http://schemas.microsoft.com/office/drawing/2014/main" id="{1B5B392D-8AF6-4E8B-BAB5-6CBE87EC7DAB}"/>
              </a:ext>
            </a:extLst>
          </p:cNvPr>
          <p:cNvSpPr txBox="1">
            <a:spLocks/>
          </p:cNvSpPr>
          <p:nvPr/>
        </p:nvSpPr>
        <p:spPr>
          <a:xfrm>
            <a:off x="711630" y="1516845"/>
            <a:ext cx="5408612" cy="4353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說明：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我將此次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Homework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切成幾個部分：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2" indent="0">
              <a:lnSpc>
                <a:spcPct val="100000"/>
              </a:lnSpc>
              <a:buNone/>
            </a:pP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eRPC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2" indent="0">
              <a:lnSpc>
                <a:spcPct val="100000"/>
              </a:lnSpc>
              <a:buNone/>
            </a:pP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MQTT</a:t>
            </a:r>
          </a:p>
          <a:p>
            <a:pPr marL="685800" lvl="2" indent="0">
              <a:lnSpc>
                <a:spcPct val="100000"/>
              </a:lnSpc>
              <a:buNone/>
            </a:pP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accelerometer</a:t>
            </a:r>
          </a:p>
          <a:p>
            <a:pPr marL="685800" lvl="2" indent="0">
              <a:lnSpc>
                <a:spcPct val="100000"/>
              </a:lnSpc>
              <a:buNone/>
            </a:pP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matplot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首先先利用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Lab9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創建一個新的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Program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，並完成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eRPC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的功能，我直接用當時給的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blink_led.h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blink_led_server.cpp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blink_led_server.h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檔案去做修改，以下是我的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start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stop function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，當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client call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on/off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type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變數就會因為輸入的值而做出改變。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5" name="圖片 24">
            <a:extLst>
              <a:ext uri="{FF2B5EF4-FFF2-40B4-BE49-F238E27FC236}">
                <a16:creationId xmlns:a16="http://schemas.microsoft.com/office/drawing/2014/main" id="{B16801B6-5439-42C7-A36F-268651E45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352" y="4193431"/>
            <a:ext cx="2834886" cy="1950889"/>
          </a:xfrm>
          <a:prstGeom prst="rect">
            <a:avLst/>
          </a:prstGeom>
        </p:spPr>
      </p:pic>
      <p:pic>
        <p:nvPicPr>
          <p:cNvPr id="27" name="圖片 26">
            <a:extLst>
              <a:ext uri="{FF2B5EF4-FFF2-40B4-BE49-F238E27FC236}">
                <a16:creationId xmlns:a16="http://schemas.microsoft.com/office/drawing/2014/main" id="{E3F36499-E320-47C8-B606-7FE60992BB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287" y="4703384"/>
            <a:ext cx="2167077" cy="1440936"/>
          </a:xfrm>
          <a:prstGeom prst="rect">
            <a:avLst/>
          </a:prstGeom>
        </p:spPr>
      </p:pic>
      <p:sp>
        <p:nvSpPr>
          <p:cNvPr id="28" name="內容版面配置區 2">
            <a:extLst>
              <a:ext uri="{FF2B5EF4-FFF2-40B4-BE49-F238E27FC236}">
                <a16:creationId xmlns:a16="http://schemas.microsoft.com/office/drawing/2014/main" id="{CA77FEB9-65DB-491E-8C52-204CD04C443C}"/>
              </a:ext>
            </a:extLst>
          </p:cNvPr>
          <p:cNvSpPr txBox="1">
            <a:spLocks/>
          </p:cNvSpPr>
          <p:nvPr/>
        </p:nvSpPr>
        <p:spPr>
          <a:xfrm>
            <a:off x="711630" y="7065669"/>
            <a:ext cx="5408612" cy="4353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說明：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會這樣做的原因是因為，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eRPC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的部分，為了能夠持續接收訊息而會進入一個無窮迴圈的部分，保持能夠一直傳輸的功能，所以我只能將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eRPC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以及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MQTT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用不同的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thread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做區隔，使兩者都能夠穩定並持續執行，並且這意味著我只能使用全域變數去做到兩者結合的動作。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0" name="圖片 29">
            <a:extLst>
              <a:ext uri="{FF2B5EF4-FFF2-40B4-BE49-F238E27FC236}">
                <a16:creationId xmlns:a16="http://schemas.microsoft.com/office/drawing/2014/main" id="{2ACA3F31-C5B9-42D3-AB21-BB7100C788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6179" y="8303874"/>
            <a:ext cx="1965641" cy="429525"/>
          </a:xfrm>
          <a:prstGeom prst="rect">
            <a:avLst/>
          </a:prstGeom>
        </p:spPr>
      </p:pic>
      <p:sp>
        <p:nvSpPr>
          <p:cNvPr id="31" name="標題 1">
            <a:extLst>
              <a:ext uri="{FF2B5EF4-FFF2-40B4-BE49-F238E27FC236}">
                <a16:creationId xmlns:a16="http://schemas.microsoft.com/office/drawing/2014/main" id="{107C06B4-9B79-4D11-84DF-84608F3CE1AC}"/>
              </a:ext>
            </a:extLst>
          </p:cNvPr>
          <p:cNvSpPr txBox="1">
            <a:spLocks/>
          </p:cNvSpPr>
          <p:nvPr/>
        </p:nvSpPr>
        <p:spPr>
          <a:xfrm>
            <a:off x="471487" y="6425462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MQTT</a:t>
            </a:r>
          </a:p>
        </p:txBody>
      </p:sp>
    </p:spTree>
    <p:extLst>
      <p:ext uri="{BB962C8B-B14F-4D97-AF65-F5344CB8AC3E}">
        <p14:creationId xmlns:p14="http://schemas.microsoft.com/office/powerpoint/2010/main" val="239813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19E5A4-8CF5-4682-B566-711109A9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039181"/>
            <a:ext cx="5408612" cy="419100"/>
          </a:xfrm>
        </p:spPr>
        <p:txBody>
          <a:bodyPr>
            <a:noAutofit/>
          </a:bodyPr>
          <a:lstStyle/>
          <a:p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accelerometer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01DF0D9B-09D5-4DB5-A25B-E74658E2FF27}"/>
              </a:ext>
            </a:extLst>
          </p:cNvPr>
          <p:cNvSpPr txBox="1">
            <a:spLocks/>
          </p:cNvSpPr>
          <p:nvPr/>
        </p:nvSpPr>
        <p:spPr>
          <a:xfrm>
            <a:off x="471487" y="409326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Lab Description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內容版面配置區 2">
            <a:extLst>
              <a:ext uri="{FF2B5EF4-FFF2-40B4-BE49-F238E27FC236}">
                <a16:creationId xmlns:a16="http://schemas.microsoft.com/office/drawing/2014/main" id="{1B5B392D-8AF6-4E8B-BAB5-6CBE87EC7DAB}"/>
              </a:ext>
            </a:extLst>
          </p:cNvPr>
          <p:cNvSpPr txBox="1">
            <a:spLocks/>
          </p:cNvSpPr>
          <p:nvPr/>
        </p:nvSpPr>
        <p:spPr>
          <a:xfrm>
            <a:off x="711630" y="1516845"/>
            <a:ext cx="5408612" cy="4353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說明：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接下來我加入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accelerometer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的部分，與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Lab10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很像，我將其加入在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publish_mesage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中，並且透過改變全域變數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type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去控制是否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pub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出去，我讓程式在一開始的時候就會一直不斷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call 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publish_message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0.1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秒一次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，差別只在於當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call on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時，開始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pub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，當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call off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時，則甚麼都不做。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6" name="圖片 25">
            <a:extLst>
              <a:ext uri="{FF2B5EF4-FFF2-40B4-BE49-F238E27FC236}">
                <a16:creationId xmlns:a16="http://schemas.microsoft.com/office/drawing/2014/main" id="{69EEFB06-0107-4F92-99C5-1CD569055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088" y="3490907"/>
            <a:ext cx="5408612" cy="2379789"/>
          </a:xfrm>
          <a:prstGeom prst="rect">
            <a:avLst/>
          </a:prstGeom>
        </p:spPr>
      </p:pic>
      <p:sp>
        <p:nvSpPr>
          <p:cNvPr id="28" name="內容版面配置區 2">
            <a:extLst>
              <a:ext uri="{FF2B5EF4-FFF2-40B4-BE49-F238E27FC236}">
                <a16:creationId xmlns:a16="http://schemas.microsoft.com/office/drawing/2014/main" id="{CA77FEB9-65DB-491E-8C52-204CD04C443C}"/>
              </a:ext>
            </a:extLst>
          </p:cNvPr>
          <p:cNvSpPr txBox="1">
            <a:spLocks/>
          </p:cNvSpPr>
          <p:nvPr/>
        </p:nvSpPr>
        <p:spPr>
          <a:xfrm>
            <a:off x="737758" y="6824064"/>
            <a:ext cx="5408612" cy="4353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說明：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將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accelerometer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data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取下來之後需要做圖，但是取下來的資料型態為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string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，而且包含了很多沒辦法在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server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裡就去除掉的符號，所以必須在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python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中處理掉，將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message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取出來之後，先去掉尾端 </a:t>
            </a:r>
            <a:r>
              <a:rPr lang="en-US" altLang="zh-TW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\x00’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的特殊字符，之後再分別取出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xyz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data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，轉成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Int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之後做圖。利用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loop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函數，在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for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迴圈中每一次都執行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subscribe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，並且轉換、存入陣列之中，最後存完資料後將圖印出來。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D68B0117-B78B-403B-8640-1E4D821E73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758" y="2777212"/>
            <a:ext cx="5382484" cy="548146"/>
          </a:xfrm>
          <a:prstGeom prst="rect">
            <a:avLst/>
          </a:prstGeom>
        </p:spPr>
      </p:pic>
      <p:sp>
        <p:nvSpPr>
          <p:cNvPr id="15" name="標題 1">
            <a:extLst>
              <a:ext uri="{FF2B5EF4-FFF2-40B4-BE49-F238E27FC236}">
                <a16:creationId xmlns:a16="http://schemas.microsoft.com/office/drawing/2014/main" id="{90455E87-BB9B-43F7-8CA0-2C44BB9C57B5}"/>
              </a:ext>
            </a:extLst>
          </p:cNvPr>
          <p:cNvSpPr txBox="1">
            <a:spLocks/>
          </p:cNvSpPr>
          <p:nvPr/>
        </p:nvSpPr>
        <p:spPr>
          <a:xfrm>
            <a:off x="471487" y="6280010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matplot</a:t>
            </a:r>
            <a:endPara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4A35486D-7DA2-4654-8E77-408A440142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648" y="8330262"/>
            <a:ext cx="2146225" cy="107311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972FB9E9-A2C9-4C9B-8458-B886E2B758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2856" y="8359345"/>
            <a:ext cx="1707028" cy="104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176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19E5A4-8CF5-4682-B566-711109A9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015795"/>
            <a:ext cx="5408612" cy="419100"/>
          </a:xfrm>
        </p:spPr>
        <p:txBody>
          <a:bodyPr>
            <a:noAutofit/>
          </a:bodyPr>
          <a:lstStyle/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最後呈現結果</a:t>
            </a: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01DF0D9B-09D5-4DB5-A25B-E74658E2FF27}"/>
              </a:ext>
            </a:extLst>
          </p:cNvPr>
          <p:cNvSpPr txBox="1">
            <a:spLocks/>
          </p:cNvSpPr>
          <p:nvPr/>
        </p:nvSpPr>
        <p:spPr>
          <a:xfrm>
            <a:off x="471487" y="409326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4AA23597-9549-4796-AF23-6FBD6C6976C5}"/>
              </a:ext>
            </a:extLst>
          </p:cNvPr>
          <p:cNvSpPr txBox="1">
            <a:spLocks/>
          </p:cNvSpPr>
          <p:nvPr/>
        </p:nvSpPr>
        <p:spPr>
          <a:xfrm>
            <a:off x="724693" y="7823698"/>
            <a:ext cx="5944032" cy="303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392C345-7A23-4B57-A2B7-F5EDD7A542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6" t="18206" r="48052" b="22207"/>
          <a:stretch/>
        </p:blipFill>
        <p:spPr>
          <a:xfrm>
            <a:off x="804805" y="1622264"/>
            <a:ext cx="5075294" cy="4121686"/>
          </a:xfrm>
          <a:prstGeom prst="rect">
            <a:avLst/>
          </a:prstGeom>
        </p:spPr>
      </p:pic>
      <p:sp>
        <p:nvSpPr>
          <p:cNvPr id="8" name="標題 1">
            <a:extLst>
              <a:ext uri="{FF2B5EF4-FFF2-40B4-BE49-F238E27FC236}">
                <a16:creationId xmlns:a16="http://schemas.microsoft.com/office/drawing/2014/main" id="{D5AE7AC3-6D22-4EFD-A529-1EF4214AC951}"/>
              </a:ext>
            </a:extLst>
          </p:cNvPr>
          <p:cNvSpPr txBox="1">
            <a:spLocks/>
          </p:cNvSpPr>
          <p:nvPr/>
        </p:nvSpPr>
        <p:spPr>
          <a:xfrm>
            <a:off x="471487" y="6799901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1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Python</a:t>
            </a:r>
            <a:r>
              <a:rPr lang="zh-TW" altLang="en-US" sz="1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整數、字串轉換問題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21A8502A-7EBC-4E76-8D00-F4354065F6C6}"/>
              </a:ext>
            </a:extLst>
          </p:cNvPr>
          <p:cNvSpPr txBox="1">
            <a:spLocks/>
          </p:cNvSpPr>
          <p:nvPr/>
        </p:nvSpPr>
        <p:spPr>
          <a:xfrm>
            <a:off x="471487" y="6170046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三、遇到的問題</a:t>
            </a: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0536BB78-587E-43C2-9ACE-6B29A7509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7364037"/>
            <a:ext cx="5408612" cy="142527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最一開始使用以下方法做數字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data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的存取，但是此方式會轉換變成整數的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list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，目前正在查如何將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list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轉換為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array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，如果成功，說不定能夠用多維的矩陣，簡化程式並做圖。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472A16ED-0A38-4B5A-A049-E0938F45106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7" t="50547" r="41755" b="32729"/>
          <a:stretch/>
        </p:blipFill>
        <p:spPr>
          <a:xfrm>
            <a:off x="1300673" y="8076676"/>
            <a:ext cx="3750240" cy="102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708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>
            <a:extLst>
              <a:ext uri="{FF2B5EF4-FFF2-40B4-BE49-F238E27FC236}">
                <a16:creationId xmlns:a16="http://schemas.microsoft.com/office/drawing/2014/main" id="{01DF0D9B-09D5-4DB5-A25B-E74658E2FF27}"/>
              </a:ext>
            </a:extLst>
          </p:cNvPr>
          <p:cNvSpPr txBox="1">
            <a:spLocks/>
          </p:cNvSpPr>
          <p:nvPr/>
        </p:nvSpPr>
        <p:spPr>
          <a:xfrm>
            <a:off x="471487" y="409326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三、遇到的問題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D174638E-68BA-4987-BE7C-C5BD1C146E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67" t="20911" r="57989" b="43488"/>
          <a:stretch/>
        </p:blipFill>
        <p:spPr>
          <a:xfrm>
            <a:off x="1811812" y="2198675"/>
            <a:ext cx="2727961" cy="2146903"/>
          </a:xfrm>
          <a:prstGeom prst="rect">
            <a:avLst/>
          </a:prstGeom>
        </p:spPr>
      </p:pic>
      <p:sp>
        <p:nvSpPr>
          <p:cNvPr id="10" name="標題 1">
            <a:extLst>
              <a:ext uri="{FF2B5EF4-FFF2-40B4-BE49-F238E27FC236}">
                <a16:creationId xmlns:a16="http://schemas.microsoft.com/office/drawing/2014/main" id="{414C7147-D97D-4248-B4B6-EA15F8A577C7}"/>
              </a:ext>
            </a:extLst>
          </p:cNvPr>
          <p:cNvSpPr txBox="1">
            <a:spLocks/>
          </p:cNvSpPr>
          <p:nvPr/>
        </p:nvSpPr>
        <p:spPr>
          <a:xfrm>
            <a:off x="471487" y="984973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1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mbed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出現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ERROR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E04F790D-6ED5-4A55-8659-1C819299C24B}"/>
              </a:ext>
            </a:extLst>
          </p:cNvPr>
          <p:cNvSpPr txBox="1">
            <a:spLocks/>
          </p:cNvSpPr>
          <p:nvPr/>
        </p:nvSpPr>
        <p:spPr>
          <a:xfrm>
            <a:off x="471487" y="1519633"/>
            <a:ext cx="5408612" cy="1425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猜測可能是因為在傳輸過程中，可能接收到眾多函式中或是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thread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return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，導致出現異常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error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13D5D23E-E993-4F5F-938A-1165A7118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364" y="6110557"/>
            <a:ext cx="1790855" cy="342930"/>
          </a:xfrm>
          <a:prstGeom prst="rect">
            <a:avLst/>
          </a:prstGeom>
        </p:spPr>
      </p:pic>
      <p:sp>
        <p:nvSpPr>
          <p:cNvPr id="14" name="標題 1">
            <a:extLst>
              <a:ext uri="{FF2B5EF4-FFF2-40B4-BE49-F238E27FC236}">
                <a16:creationId xmlns:a16="http://schemas.microsoft.com/office/drawing/2014/main" id="{5579BC07-3703-4476-AE47-8AB2D85D19D0}"/>
              </a:ext>
            </a:extLst>
          </p:cNvPr>
          <p:cNvSpPr txBox="1">
            <a:spLocks/>
          </p:cNvSpPr>
          <p:nvPr/>
        </p:nvSpPr>
        <p:spPr>
          <a:xfrm>
            <a:off x="471487" y="4605520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圖形無法生成</a:t>
            </a:r>
          </a:p>
        </p:txBody>
      </p:sp>
      <p:sp>
        <p:nvSpPr>
          <p:cNvPr id="15" name="內容版面配置區 2">
            <a:extLst>
              <a:ext uri="{FF2B5EF4-FFF2-40B4-BE49-F238E27FC236}">
                <a16:creationId xmlns:a16="http://schemas.microsoft.com/office/drawing/2014/main" id="{5F4F4176-C7DE-4548-97A8-3C53AC304640}"/>
              </a:ext>
            </a:extLst>
          </p:cNvPr>
          <p:cNvSpPr txBox="1">
            <a:spLocks/>
          </p:cNvSpPr>
          <p:nvPr/>
        </p:nvSpPr>
        <p:spPr>
          <a:xfrm>
            <a:off x="471487" y="5140180"/>
            <a:ext cx="5408612" cy="1425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如果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range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沒有設定好，那麼會出現傳輸筆數作完前就出現圖形，或是傳輸完成後並沒有圖形產生，需要重複執行直到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for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迴圈跑滿。</a:t>
            </a:r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1B81BA9B-750D-47BF-A713-62197EA90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386" y="7381394"/>
            <a:ext cx="5408612" cy="419100"/>
          </a:xfrm>
        </p:spPr>
        <p:txBody>
          <a:bodyPr>
            <a:noAutofit/>
          </a:bodyPr>
          <a:lstStyle/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結合過去的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lab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AC696F2C-C2DB-4A54-B64A-49D25E1B1770}"/>
              </a:ext>
            </a:extLst>
          </p:cNvPr>
          <p:cNvSpPr txBox="1">
            <a:spLocks/>
          </p:cNvSpPr>
          <p:nvPr/>
        </p:nvSpPr>
        <p:spPr>
          <a:xfrm>
            <a:off x="465386" y="6751539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四、討論</a:t>
            </a:r>
          </a:p>
        </p:txBody>
      </p:sp>
      <p:sp>
        <p:nvSpPr>
          <p:cNvPr id="20" name="內容版面配置區 2">
            <a:extLst>
              <a:ext uri="{FF2B5EF4-FFF2-40B4-BE49-F238E27FC236}">
                <a16:creationId xmlns:a16="http://schemas.microsoft.com/office/drawing/2014/main" id="{59152373-E6A9-40B4-BBD8-23A490ECD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592" y="7859058"/>
            <a:ext cx="5408612" cy="142527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本次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HW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我覺得難度非常大，因為必須結合之前學的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eRPC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MQTT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accelerometer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matplot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的概念，如果沒有融會貫通，或是紮實將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Lab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搞懂，那麼這次就會花很大把時間完成，並且也會變的非常熟悉這些應用。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6033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613</Words>
  <Application>Microsoft Office PowerPoint</Application>
  <PresentationFormat>A4 紙張 (210x297 公釐)</PresentationFormat>
  <Paragraphs>34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微軟正黑體</vt:lpstr>
      <vt:lpstr>新細明體</vt:lpstr>
      <vt:lpstr>Arial</vt:lpstr>
      <vt:lpstr>Calibri</vt:lpstr>
      <vt:lpstr>Calibri Light</vt:lpstr>
      <vt:lpstr>Office 佈景主題</vt:lpstr>
      <vt:lpstr>Mbed HW 3 Report eRPC and MQTT</vt:lpstr>
      <vt:lpstr>1、eRPC setting</vt:lpstr>
      <vt:lpstr>3、accelerometer</vt:lpstr>
      <vt:lpstr>最後呈現結果</vt:lpstr>
      <vt:lpstr>結合過去的lab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Mbed Lab 2 Report Digital Input and Output</dc:title>
  <dc:creator>tomkitty512</dc:creator>
  <cp:lastModifiedBy>tomkitty512</cp:lastModifiedBy>
  <cp:revision>45</cp:revision>
  <dcterms:created xsi:type="dcterms:W3CDTF">2022-03-05T08:12:27Z</dcterms:created>
  <dcterms:modified xsi:type="dcterms:W3CDTF">2022-05-03T22:59:54Z</dcterms:modified>
</cp:coreProperties>
</file>