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9" r:id="rId4"/>
    <p:sldId id="266" r:id="rId5"/>
    <p:sldId id="26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1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9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7BC4-BAF2-4A3E-9420-4C848677C482}" type="datetimeFigureOut">
              <a:rPr lang="zh-TW" altLang="en-US" smtClean="0"/>
              <a:t>2022/4/6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6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BE6E-3B7A-4A27-9642-F24B0CA1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HW 2 Report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LCD, Serial Port and RTOS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AED7D7-091F-479E-B48C-F53FA6B7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93153"/>
            <a:ext cx="5143500" cy="239165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109033130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唐振家</a:t>
            </a:r>
          </a:p>
        </p:txBody>
      </p:sp>
    </p:spTree>
    <p:extLst>
      <p:ext uri="{BB962C8B-B14F-4D97-AF65-F5344CB8AC3E}">
        <p14:creationId xmlns:p14="http://schemas.microsoft.com/office/powerpoint/2010/main" val="22180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573346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Interrupt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物件，使得按下按鈕時可以中斷程式，減少延遲卡頓情形。並加 上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debounce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ButtonA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為開始產生波形並取樣的按鍵、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ButtonB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為題旨產生波形並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出數據的按鍵。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371A859-EB59-40D8-8791-A8E2B3974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9" t="6838" r="4067" b="14380"/>
          <a:stretch/>
        </p:blipFill>
        <p:spPr>
          <a:xfrm>
            <a:off x="2564055" y="3313634"/>
            <a:ext cx="1729890" cy="39587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904FDFA-8ECA-4D1B-9114-47A44DB23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055" y="2958830"/>
            <a:ext cx="1729890" cy="37341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A2E34B6-065A-4E74-9EAD-C2A371340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773" y="3802843"/>
            <a:ext cx="3588449" cy="1091506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3E69DA3C-F18E-4E89-85F6-8ED52730870F}"/>
              </a:ext>
            </a:extLst>
          </p:cNvPr>
          <p:cNvSpPr txBox="1">
            <a:spLocks/>
          </p:cNvSpPr>
          <p:nvPr/>
        </p:nvSpPr>
        <p:spPr>
          <a:xfrm>
            <a:off x="471487" y="4997450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Thread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15F05B3-EDA0-46FE-A2EC-A01ACE93F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095" y="6481293"/>
            <a:ext cx="3247809" cy="3125528"/>
          </a:xfrm>
          <a:prstGeom prst="rect">
            <a:avLst/>
          </a:prstGeom>
        </p:spPr>
      </p:pic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68520F9A-0BAD-420E-B61C-6DF28BB25333}"/>
              </a:ext>
            </a:extLst>
          </p:cNvPr>
          <p:cNvSpPr txBox="1">
            <a:spLocks/>
          </p:cNvSpPr>
          <p:nvPr/>
        </p:nvSpPr>
        <p:spPr>
          <a:xfrm>
            <a:off x="711630" y="5463619"/>
            <a:ext cx="5573346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使用兩個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dac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adc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的功能，當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genwave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dac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產生波形，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adc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取樣，即可做到一邊產生波形一邊取樣，當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genwave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時，兩個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都停止取樣或是產生波形，並持續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sleep_for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981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uLCD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573346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加入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Library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，一開始在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uLED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Hello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uLCD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World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以監測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uLED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是否正常。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在按鍵按下的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Interrupt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funcion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中，利用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queue.call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將現在程式運行狀態印在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uLED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上，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3DDAA88-7537-4D43-A8C5-7C5F79171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10" y="2989193"/>
            <a:ext cx="1905165" cy="19051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C3B406D-521A-4882-857E-136C1000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095" y="3226779"/>
            <a:ext cx="2747066" cy="90339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4E24BB5-C7C2-4536-9518-29DCE8B35D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7" t="36362" r="29592" b="31999"/>
          <a:stretch/>
        </p:blipFill>
        <p:spPr>
          <a:xfrm>
            <a:off x="4293659" y="4683034"/>
            <a:ext cx="1718520" cy="218557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213BFBB-2C3E-4B06-95CC-F68181F209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2" t="33088" r="30638" b="35273"/>
          <a:stretch/>
        </p:blipFill>
        <p:spPr>
          <a:xfrm>
            <a:off x="2481449" y="4683033"/>
            <a:ext cx="1718518" cy="2185579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24E738B0-9F95-4987-849A-11B7A7082F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1" t="24514" r="36045" b="48661"/>
          <a:stretch/>
        </p:blipFill>
        <p:spPr>
          <a:xfrm>
            <a:off x="636772" y="4683032"/>
            <a:ext cx="1718518" cy="21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2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15795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 and Checkpoints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34516B8A-8FAF-4F66-B8FC-C112A4AE0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93" y="1516845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以下是將撥形切成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份，並設計頻率為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10Hz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的取樣結果。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1BF2445-3D37-4A01-B6F0-5E32955E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52" y="2244389"/>
            <a:ext cx="4278094" cy="364331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1F8935E-CACE-462A-8565-E8BDAE7DE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93" y="6368079"/>
            <a:ext cx="5479976" cy="29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0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波形輸出問題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三、遇到的問題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22F0920-6DB1-4703-A64E-CB16A591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603317"/>
            <a:ext cx="5836716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一開始波形輸出須達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100hz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，將波型切成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份輸出，嘗試使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ticker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Ticker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不支援浮點數，所以必須將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Aout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main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while loop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，但是兩者頻率不一致，所以利用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eventqueue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的方式，但延遲更嚴重，使得波型幾乎完全失真。</a:t>
            </a:r>
          </a:p>
        </p:txBody>
      </p:sp>
      <p:pic>
        <p:nvPicPr>
          <p:cNvPr id="1027" name="Picture 3" descr="931c6a2bbf3b62db5c1ff206fb82b360.png">
            <a:extLst>
              <a:ext uri="{FF2B5EF4-FFF2-40B4-BE49-F238E27FC236}">
                <a16:creationId xmlns:a16="http://schemas.microsoft.com/office/drawing/2014/main" id="{A1E0352C-AF6C-4BC7-A8B0-B60FA761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88" y="2519133"/>
            <a:ext cx="5168024" cy="29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f2cd0d2067021881cc8e23842f5ebbf.png">
            <a:extLst>
              <a:ext uri="{FF2B5EF4-FFF2-40B4-BE49-F238E27FC236}">
                <a16:creationId xmlns:a16="http://schemas.microsoft.com/office/drawing/2014/main" id="{054BC659-4BF2-4FC4-86C2-8C34AC04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88" y="5646678"/>
            <a:ext cx="5168024" cy="29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3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286</Words>
  <Application>Microsoft Office PowerPoint</Application>
  <PresentationFormat>A4 紙張 (210x297 公釐)</PresentationFormat>
  <Paragraphs>22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微軟正黑體</vt:lpstr>
      <vt:lpstr>新細明體</vt:lpstr>
      <vt:lpstr>Arial</vt:lpstr>
      <vt:lpstr>Calibri</vt:lpstr>
      <vt:lpstr>Calibri Light</vt:lpstr>
      <vt:lpstr>Office 佈景主題</vt:lpstr>
      <vt:lpstr>Mbed HW 2 Report LCD, Serial Port and RTOS</vt:lpstr>
      <vt:lpstr>1、Button</vt:lpstr>
      <vt:lpstr>3、uLCD</vt:lpstr>
      <vt:lpstr>Result</vt:lpstr>
      <vt:lpstr>波形輸出問題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Lab 2 Report Digital Input and Output</dc:title>
  <dc:creator>tomkitty512</dc:creator>
  <cp:lastModifiedBy>tomkitty512</cp:lastModifiedBy>
  <cp:revision>47</cp:revision>
  <dcterms:created xsi:type="dcterms:W3CDTF">2022-03-05T08:12:27Z</dcterms:created>
  <dcterms:modified xsi:type="dcterms:W3CDTF">2022-04-05T16:57:28Z</dcterms:modified>
</cp:coreProperties>
</file>