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64" r:id="rId3"/>
    <p:sldId id="269" r:id="rId4"/>
    <p:sldId id="266" r:id="rId5"/>
    <p:sldId id="267" r:id="rId6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434" y="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4542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833384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5765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9679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31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2022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940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092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53149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9901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6816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C77BC4-BAF2-4A3E-9420-4C848677C482}" type="datetimeFigureOut">
              <a:rPr lang="zh-TW" altLang="en-US" smtClean="0"/>
              <a:t>2022/4/27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5B03C-CCDE-4FDA-B262-D8C71F56D8F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639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153BE6E-3B7A-4A27-9642-F24B0CA1DE0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altLang="zh-TW" sz="28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Mbed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Lab 9 Report</a:t>
            </a:r>
            <a:b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 RPC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93AED7D7-091F-479E-B48C-F53FA6B78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7250" y="5893153"/>
            <a:ext cx="5143500" cy="2391656"/>
          </a:xfrm>
        </p:spPr>
        <p:txBody>
          <a:bodyPr/>
          <a:lstStyle/>
          <a:p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109033130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唐振家</a:t>
            </a:r>
          </a:p>
        </p:txBody>
      </p:sp>
    </p:spTree>
    <p:extLst>
      <p:ext uri="{BB962C8B-B14F-4D97-AF65-F5344CB8AC3E}">
        <p14:creationId xmlns:p14="http://schemas.microsoft.com/office/powerpoint/2010/main" val="22180630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Over Serial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將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erpcgen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下載下來，並將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blink_led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檔放入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9_1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資料集夾中。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95321F62-4A46-4986-A7F7-28FEDBC728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3594" b="-18315"/>
          <a:stretch/>
        </p:blipFill>
        <p:spPr>
          <a:xfrm>
            <a:off x="633548" y="2351404"/>
            <a:ext cx="5590904" cy="279506"/>
          </a:xfrm>
          <a:prstGeom prst="rect">
            <a:avLst/>
          </a:prstGeom>
        </p:spPr>
      </p:pic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74E0902-09B4-462D-9D63-039B902DD208}"/>
              </a:ext>
            </a:extLst>
          </p:cNvPr>
          <p:cNvSpPr txBox="1">
            <a:spLocks/>
          </p:cNvSpPr>
          <p:nvPr/>
        </p:nvSpPr>
        <p:spPr>
          <a:xfrm>
            <a:off x="724694" y="3052520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這次實驗主要是利用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，達到能夠同時開啟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，並顯示資訊。</a:t>
            </a: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D6089A56-7164-4762-B4F3-4474D01DA1D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5" t="75184" r="56629" b="8421"/>
          <a:stretch/>
        </p:blipFill>
        <p:spPr>
          <a:xfrm>
            <a:off x="496785" y="6346324"/>
            <a:ext cx="5838302" cy="1361177"/>
          </a:xfrm>
          <a:prstGeom prst="rect">
            <a:avLst/>
          </a:prstGeom>
        </p:spPr>
      </p:pic>
      <p:pic>
        <p:nvPicPr>
          <p:cNvPr id="12" name="圖片 11">
            <a:extLst>
              <a:ext uri="{FF2B5EF4-FFF2-40B4-BE49-F238E27FC236}">
                <a16:creationId xmlns:a16="http://schemas.microsoft.com/office/drawing/2014/main" id="{E9ED4F34-2896-45F8-A27C-EE0472E6020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1" t="73656" r="43574" b="8764"/>
          <a:stretch/>
        </p:blipFill>
        <p:spPr>
          <a:xfrm>
            <a:off x="509849" y="4499435"/>
            <a:ext cx="5838302" cy="1459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332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Over Serial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一、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 Description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7" name="內容版面配置區 2">
            <a:extLst>
              <a:ext uri="{FF2B5EF4-FFF2-40B4-BE49-F238E27FC236}">
                <a16:creationId xmlns:a16="http://schemas.microsoft.com/office/drawing/2014/main" id="{1B5B392D-8AF6-4E8B-BAB5-6CBE87EC7DAB}"/>
              </a:ext>
            </a:extLst>
          </p:cNvPr>
          <p:cNvSpPr txBox="1">
            <a:spLocks/>
          </p:cNvSpPr>
          <p:nvPr/>
        </p:nvSpPr>
        <p:spPr>
          <a:xfrm>
            <a:off x="711630" y="1516845"/>
            <a:ext cx="5408612" cy="23439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mbad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端，先將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燈的物件進行設置，並進行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函式的宣告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(void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led_on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void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led_off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，期將會列印出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燈的狀態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(LED 1/2/3 is Off/On.)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，之後以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作為通訊協定，用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ep::UART Transport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物件約定鮑率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(9600)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main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中設計初始設定，把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LEDBlinkService_service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物件加入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中，完成以後開始執行，等待接收到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client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的指令。其中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void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led_on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void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led_off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remote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functin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sp>
        <p:nvSpPr>
          <p:cNvPr id="7" name="內容版面配置區 2">
            <a:extLst>
              <a:ext uri="{FF2B5EF4-FFF2-40B4-BE49-F238E27FC236}">
                <a16:creationId xmlns:a16="http://schemas.microsoft.com/office/drawing/2014/main" id="{574E0902-09B4-462D-9D63-039B902DD208}"/>
              </a:ext>
            </a:extLst>
          </p:cNvPr>
          <p:cNvSpPr txBox="1">
            <a:spLocks/>
          </p:cNvSpPr>
          <p:nvPr/>
        </p:nvSpPr>
        <p:spPr>
          <a:xfrm>
            <a:off x="724694" y="5339080"/>
            <a:ext cx="5408612" cy="2494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Font typeface="Arial" panose="020B0604020202020204" pitchFamily="34" charset="0"/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在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client 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端，同樣利用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作為通訊協定，約定鮑率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(9600)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，寫一個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while true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迴圈，進行程序並且直到斷定停止，在裡面加上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for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迴圈，進行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燈的循環亮暗及選擇，同時印出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Call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led_on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/off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，顯示現在選擇到哪個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燈，以及狀態，當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client.led_on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i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被執行時，呼叫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的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void 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led_on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90CFF983-DC3C-4237-902E-09ECD2AF82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971" y="6808941"/>
            <a:ext cx="2972058" cy="2049958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99AE6BA1-117E-4457-B75F-BAB8AED1E9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7255" y="3184009"/>
            <a:ext cx="2823490" cy="2260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82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15795"/>
            <a:ext cx="5408612" cy="419100"/>
          </a:xfrm>
        </p:spPr>
        <p:txBody>
          <a:bodyPr>
            <a:noAutofit/>
          </a:bodyPr>
          <a:lstStyle/>
          <a:p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function that blink two LEDs in sequence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二、</a:t>
            </a:r>
            <a:r>
              <a:rPr lang="en-US" altLang="zh-TW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 and Checkpoints</a:t>
            </a:r>
            <a:endParaRPr lang="zh-TW" altLang="en-US" sz="1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內容版面配置區 2">
            <a:extLst>
              <a:ext uri="{FF2B5EF4-FFF2-40B4-BE49-F238E27FC236}">
                <a16:creationId xmlns:a16="http://schemas.microsoft.com/office/drawing/2014/main" id="{34516B8A-8FAF-4F66-B8FC-C112A4AE04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693" y="1503858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說明：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此次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Demo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需要修改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Code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，使得只有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顆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燈在明暗交替。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因為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LED4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是共用迴路的關係，所以將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關掉，即可達到只亮暗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LED1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LED2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的效果，並且修改程式中的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燈數量，編譯並執行。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</a:t>
            </a: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EDA2AB94-5741-422B-93F8-D993D133D7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8076" y="2929137"/>
            <a:ext cx="4221846" cy="899238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679EFC9E-08E9-4D59-B995-041F0B6ED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869" y="3910440"/>
            <a:ext cx="3147333" cy="252243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DA2FABFA-50DA-4306-87E8-43714B621E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1202" y="3933302"/>
            <a:ext cx="2979678" cy="1752752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9C0F4743-1416-4F3B-A794-CF5A180DB0C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0" t="37893" r="48385" b="7471"/>
          <a:stretch/>
        </p:blipFill>
        <p:spPr>
          <a:xfrm>
            <a:off x="1911735" y="6910389"/>
            <a:ext cx="3034530" cy="264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7084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>
            <a:extLst>
              <a:ext uri="{FF2B5EF4-FFF2-40B4-BE49-F238E27FC236}">
                <a16:creationId xmlns:a16="http://schemas.microsoft.com/office/drawing/2014/main" id="{5419E5A4-8CF5-4682-B566-711109A9F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1487" y="1039181"/>
            <a:ext cx="5408612" cy="419100"/>
          </a:xfrm>
        </p:spPr>
        <p:txBody>
          <a:bodyPr>
            <a:noAutofit/>
          </a:bodyPr>
          <a:lstStyle/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找不到</a:t>
            </a:r>
            <a:r>
              <a:rPr lang="en-US" altLang="zh-TW" sz="14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blink_led</a:t>
            </a:r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</a:p>
        </p:txBody>
      </p:sp>
      <p:sp>
        <p:nvSpPr>
          <p:cNvPr id="9" name="標題 1">
            <a:extLst>
              <a:ext uri="{FF2B5EF4-FFF2-40B4-BE49-F238E27FC236}">
                <a16:creationId xmlns:a16="http://schemas.microsoft.com/office/drawing/2014/main" id="{01DF0D9B-09D5-4DB5-A25B-E74658E2FF27}"/>
              </a:ext>
            </a:extLst>
          </p:cNvPr>
          <p:cNvSpPr txBox="1">
            <a:spLocks/>
          </p:cNvSpPr>
          <p:nvPr/>
        </p:nvSpPr>
        <p:spPr>
          <a:xfrm>
            <a:off x="471487" y="409326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三、遇到的問題</a:t>
            </a:r>
          </a:p>
        </p:txBody>
      </p:sp>
      <p:sp>
        <p:nvSpPr>
          <p:cNvPr id="13" name="內容版面配置區 2">
            <a:extLst>
              <a:ext uri="{FF2B5EF4-FFF2-40B4-BE49-F238E27FC236}">
                <a16:creationId xmlns:a16="http://schemas.microsoft.com/office/drawing/2014/main" id="{4AA23597-9549-4796-AF23-6FBD6C6976C5}"/>
              </a:ext>
            </a:extLst>
          </p:cNvPr>
          <p:cNvSpPr txBox="1">
            <a:spLocks/>
          </p:cNvSpPr>
          <p:nvPr/>
        </p:nvSpPr>
        <p:spPr>
          <a:xfrm>
            <a:off x="724693" y="7823698"/>
            <a:ext cx="5944032" cy="303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內容版面配置區 2">
            <a:extLst>
              <a:ext uri="{FF2B5EF4-FFF2-40B4-BE49-F238E27FC236}">
                <a16:creationId xmlns:a16="http://schemas.microsoft.com/office/drawing/2014/main" id="{522F0920-6DB1-4703-A64E-CB16A5911C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487" y="1603317"/>
            <a:ext cx="5408612" cy="1425279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後來發現是我未將檔案放入資料夾，且指令不能只輸入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py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led_test_client.py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，而須改成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python3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led_test_client.py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135B436-A166-4608-AD41-82A65E70A9D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3" t="75621" r="33667" b="8203"/>
          <a:stretch/>
        </p:blipFill>
        <p:spPr>
          <a:xfrm>
            <a:off x="360910" y="2739148"/>
            <a:ext cx="6136180" cy="1116684"/>
          </a:xfrm>
          <a:prstGeom prst="rect">
            <a:avLst/>
          </a:prstGeom>
        </p:spPr>
      </p:pic>
      <p:sp>
        <p:nvSpPr>
          <p:cNvPr id="8" name="標題 1">
            <a:extLst>
              <a:ext uri="{FF2B5EF4-FFF2-40B4-BE49-F238E27FC236}">
                <a16:creationId xmlns:a16="http://schemas.microsoft.com/office/drawing/2014/main" id="{15C88213-12E0-4381-987D-EBEEB844D46C}"/>
              </a:ext>
            </a:extLst>
          </p:cNvPr>
          <p:cNvSpPr txBox="1">
            <a:spLocks/>
          </p:cNvSpPr>
          <p:nvPr/>
        </p:nvSpPr>
        <p:spPr>
          <a:xfrm>
            <a:off x="471488" y="4948483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結論</a:t>
            </a:r>
          </a:p>
        </p:txBody>
      </p:sp>
      <p:sp>
        <p:nvSpPr>
          <p:cNvPr id="10" name="標題 1">
            <a:extLst>
              <a:ext uri="{FF2B5EF4-FFF2-40B4-BE49-F238E27FC236}">
                <a16:creationId xmlns:a16="http://schemas.microsoft.com/office/drawing/2014/main" id="{6894AC03-9D09-4A69-AB45-F4AB4BA1B9BA}"/>
              </a:ext>
            </a:extLst>
          </p:cNvPr>
          <p:cNvSpPr txBox="1">
            <a:spLocks/>
          </p:cNvSpPr>
          <p:nvPr/>
        </p:nvSpPr>
        <p:spPr>
          <a:xfrm>
            <a:off x="471488" y="4318628"/>
            <a:ext cx="5408612" cy="419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1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四、討論</a:t>
            </a:r>
          </a:p>
        </p:txBody>
      </p:sp>
      <p:sp>
        <p:nvSpPr>
          <p:cNvPr id="11" name="內容版面配置區 2">
            <a:extLst>
              <a:ext uri="{FF2B5EF4-FFF2-40B4-BE49-F238E27FC236}">
                <a16:creationId xmlns:a16="http://schemas.microsoft.com/office/drawing/2014/main" id="{D8244753-9E11-4EC4-AB40-151EDB1CA9F3}"/>
              </a:ext>
            </a:extLst>
          </p:cNvPr>
          <p:cNvSpPr txBox="1">
            <a:spLocks/>
          </p:cNvSpPr>
          <p:nvPr/>
        </p:nvSpPr>
        <p:spPr>
          <a:xfrm>
            <a:off x="724694" y="5426147"/>
            <a:ext cx="5408612" cy="14252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本次實驗教我如何實做使用</a:t>
            </a:r>
            <a:r>
              <a:rPr lang="en-US" altLang="zh-TW" sz="1200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eRPC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server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，將端口屏蔽，並且創建另一個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Serial(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透過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UART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通訊協定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，達成開啟兩個以上的</a:t>
            </a:r>
            <a:r>
              <a:rPr lang="en-US" altLang="zh-TW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Terminal</a:t>
            </a: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的方法，購過乎將</a:t>
            </a:r>
          </a:p>
        </p:txBody>
      </p:sp>
    </p:spTree>
    <p:extLst>
      <p:ext uri="{BB962C8B-B14F-4D97-AF65-F5344CB8AC3E}">
        <p14:creationId xmlns:p14="http://schemas.microsoft.com/office/powerpoint/2010/main" val="2006033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446</Words>
  <Application>Microsoft Office PowerPoint</Application>
  <PresentationFormat>A4 紙張 (210x297 公釐)</PresentationFormat>
  <Paragraphs>28</Paragraphs>
  <Slides>5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5</vt:i4>
      </vt:variant>
    </vt:vector>
  </HeadingPairs>
  <TitlesOfParts>
    <vt:vector size="11" baseType="lpstr">
      <vt:lpstr>微軟正黑體</vt:lpstr>
      <vt:lpstr>新細明體</vt:lpstr>
      <vt:lpstr>Arial</vt:lpstr>
      <vt:lpstr>Calibri</vt:lpstr>
      <vt:lpstr>Calibri Light</vt:lpstr>
      <vt:lpstr>Office 佈景主題</vt:lpstr>
      <vt:lpstr>Mbed Lab 9 Report Serial RPC</vt:lpstr>
      <vt:lpstr>1、eRPC Over Serial</vt:lpstr>
      <vt:lpstr>1、eRPC Over Serial</vt:lpstr>
      <vt:lpstr>eRPC function that blink two LEDs in sequence</vt:lpstr>
      <vt:lpstr>找不到blink_led檔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Mbed Lab 2 Report Digital Input and Output</dc:title>
  <dc:creator>tomkitty512</dc:creator>
  <cp:lastModifiedBy>tomkitty512</cp:lastModifiedBy>
  <cp:revision>54</cp:revision>
  <dcterms:created xsi:type="dcterms:W3CDTF">2022-03-05T08:12:27Z</dcterms:created>
  <dcterms:modified xsi:type="dcterms:W3CDTF">2022-04-26T17:53:33Z</dcterms:modified>
</cp:coreProperties>
</file>