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9" r:id="rId3"/>
    <p:sldId id="264" r:id="rId4"/>
    <p:sldId id="270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454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333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576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67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313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202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940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309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314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990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681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77BC4-BAF2-4A3E-9420-4C848677C482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763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53BE6E-3B7A-4A27-9642-F24B0CA1DE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Mbed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Lab 8 Report</a:t>
            </a:r>
            <a:b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Machine Learning on </a:t>
            </a:r>
            <a:r>
              <a:rPr lang="en-US" altLang="zh-TW" sz="2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mbed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3AED7D7-091F-479E-B48C-F53FA6B78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893153"/>
            <a:ext cx="5143500" cy="2391656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109033130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唐振家</a:t>
            </a:r>
          </a:p>
        </p:txBody>
      </p:sp>
    </p:spTree>
    <p:extLst>
      <p:ext uri="{BB962C8B-B14F-4D97-AF65-F5344CB8AC3E}">
        <p14:creationId xmlns:p14="http://schemas.microsoft.com/office/powerpoint/2010/main" val="221806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19E5A4-8CF5-4682-B566-711109A9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039181"/>
            <a:ext cx="5408612" cy="419100"/>
          </a:xfrm>
        </p:spPr>
        <p:txBody>
          <a:bodyPr>
            <a:noAutofit/>
          </a:bodyPr>
          <a:lstStyle/>
          <a:p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Data Collection and Labeling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01DF0D9B-09D5-4DB5-A25B-E74658E2FF27}"/>
              </a:ext>
            </a:extLst>
          </p:cNvPr>
          <p:cNvSpPr txBox="1">
            <a:spLocks/>
          </p:cNvSpPr>
          <p:nvPr/>
        </p:nvSpPr>
        <p:spPr>
          <a:xfrm>
            <a:off x="471487" y="409326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Lab Description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內容版面配置區 2">
            <a:extLst>
              <a:ext uri="{FF2B5EF4-FFF2-40B4-BE49-F238E27FC236}">
                <a16:creationId xmlns:a16="http://schemas.microsoft.com/office/drawing/2014/main" id="{1B5B392D-8AF6-4E8B-BAB5-6CBE87EC7DAB}"/>
              </a:ext>
            </a:extLst>
          </p:cNvPr>
          <p:cNvSpPr txBox="1">
            <a:spLocks/>
          </p:cNvSpPr>
          <p:nvPr/>
        </p:nvSpPr>
        <p:spPr>
          <a:xfrm>
            <a:off x="711630" y="1516845"/>
            <a:ext cx="5408612" cy="1561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說明：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程式燒進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mbed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之後，關掉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mbed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，在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Terminal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data_collect.py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按下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USER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，做出手勢，將自己定義的手勢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ㄇ字型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多紀錄幾次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我共做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，按下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ctrl+c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後，檔案在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Program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中保存成文本。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DD35850A-167A-49BE-A243-449C3DEC8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472" y="2751520"/>
            <a:ext cx="4262089" cy="2397425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49AE598B-E775-4371-B891-8E01B83EED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521" y="5580747"/>
            <a:ext cx="4272040" cy="2492998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E059D70D-04FC-4FB6-AE97-60BA9CB7FE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7577" y="5580747"/>
            <a:ext cx="2754504" cy="3490912"/>
          </a:xfrm>
          <a:prstGeom prst="rect">
            <a:avLst/>
          </a:prstGeom>
        </p:spPr>
      </p:pic>
      <p:sp>
        <p:nvSpPr>
          <p:cNvPr id="13" name="內容版面配置區 2">
            <a:extLst>
              <a:ext uri="{FF2B5EF4-FFF2-40B4-BE49-F238E27FC236}">
                <a16:creationId xmlns:a16="http://schemas.microsoft.com/office/drawing/2014/main" id="{08D7C1BE-92E3-44A3-AC12-77D825E14697}"/>
              </a:ext>
            </a:extLst>
          </p:cNvPr>
          <p:cNvSpPr txBox="1">
            <a:spLocks/>
          </p:cNvSpPr>
          <p:nvPr/>
        </p:nvSpPr>
        <p:spPr>
          <a:xfrm>
            <a:off x="589521" y="5235905"/>
            <a:ext cx="5408612" cy="257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ebdings" panose="05030102010509060703" pitchFamily="18" charset="2"/>
              <a:buChar char=""/>
            </a:pPr>
            <a:r>
              <a:rPr lang="en-US" altLang="zh-TW" sz="1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mbed</a:t>
            </a:r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中的樣子</a:t>
            </a:r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62D7B630-00B8-420F-BD2B-440660B908FC}"/>
              </a:ext>
            </a:extLst>
          </p:cNvPr>
          <p:cNvSpPr txBox="1">
            <a:spLocks/>
          </p:cNvSpPr>
          <p:nvPr/>
        </p:nvSpPr>
        <p:spPr>
          <a:xfrm>
            <a:off x="599472" y="8140386"/>
            <a:ext cx="5408612" cy="257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ebdings" panose="05030102010509060703" pitchFamily="18" charset="2"/>
              <a:buChar char=""/>
            </a:pP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Terminal</a:t>
            </a:r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中的樣子</a:t>
            </a:r>
          </a:p>
        </p:txBody>
      </p:sp>
      <p:sp>
        <p:nvSpPr>
          <p:cNvPr id="15" name="內容版面配置區 2">
            <a:extLst>
              <a:ext uri="{FF2B5EF4-FFF2-40B4-BE49-F238E27FC236}">
                <a16:creationId xmlns:a16="http://schemas.microsoft.com/office/drawing/2014/main" id="{29D9FB5B-18C2-41F4-B5D5-2F6D663E6117}"/>
              </a:ext>
            </a:extLst>
          </p:cNvPr>
          <p:cNvSpPr txBox="1">
            <a:spLocks/>
          </p:cNvSpPr>
          <p:nvPr/>
        </p:nvSpPr>
        <p:spPr>
          <a:xfrm>
            <a:off x="3837577" y="9163701"/>
            <a:ext cx="5408612" cy="257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ebdings" panose="05030102010509060703" pitchFamily="18" charset="2"/>
              <a:buChar char=""/>
            </a:pPr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儲存成新的文本</a:t>
            </a:r>
          </a:p>
        </p:txBody>
      </p:sp>
    </p:spTree>
    <p:extLst>
      <p:ext uri="{BB962C8B-B14F-4D97-AF65-F5344CB8AC3E}">
        <p14:creationId xmlns:p14="http://schemas.microsoft.com/office/powerpoint/2010/main" val="3981397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19E5A4-8CF5-4682-B566-711109A9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039181"/>
            <a:ext cx="5408612" cy="419100"/>
          </a:xfrm>
        </p:spPr>
        <p:txBody>
          <a:bodyPr>
            <a:noAutofit/>
          </a:bodyPr>
          <a:lstStyle/>
          <a:p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Model Training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01DF0D9B-09D5-4DB5-A25B-E74658E2FF27}"/>
              </a:ext>
            </a:extLst>
          </p:cNvPr>
          <p:cNvSpPr txBox="1">
            <a:spLocks/>
          </p:cNvSpPr>
          <p:nvPr/>
        </p:nvSpPr>
        <p:spPr>
          <a:xfrm>
            <a:off x="471487" y="409326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Lab Description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內容版面配置區 2">
            <a:extLst>
              <a:ext uri="{FF2B5EF4-FFF2-40B4-BE49-F238E27FC236}">
                <a16:creationId xmlns:a16="http://schemas.microsoft.com/office/drawing/2014/main" id="{1B5B392D-8AF6-4E8B-BAB5-6CBE87EC7DAB}"/>
              </a:ext>
            </a:extLst>
          </p:cNvPr>
          <p:cNvSpPr txBox="1">
            <a:spLocks/>
          </p:cNvSpPr>
          <p:nvPr/>
        </p:nvSpPr>
        <p:spPr>
          <a:xfrm>
            <a:off x="711630" y="1516845"/>
            <a:ext cx="5408612" cy="1425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說明：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將檔案上傳至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Github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。利用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Google 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Colab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去幫助我們做分析，並將結果複製進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mbed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中燒錄。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F80972F9-39B4-4A4E-B154-4393E310C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128" y="4953000"/>
            <a:ext cx="3729741" cy="1981425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2AACD6EE-89B5-4BA4-953E-91B13886C5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4128" y="6963877"/>
            <a:ext cx="3729741" cy="1981425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DC88F17C-9ACC-4366-B2C2-F94A3A0481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712" y="2373430"/>
            <a:ext cx="3046575" cy="2328043"/>
          </a:xfrm>
          <a:prstGeom prst="rect">
            <a:avLst/>
          </a:prstGeom>
        </p:spPr>
      </p:pic>
      <p:sp>
        <p:nvSpPr>
          <p:cNvPr id="15" name="內容版面配置區 2">
            <a:extLst>
              <a:ext uri="{FF2B5EF4-FFF2-40B4-BE49-F238E27FC236}">
                <a16:creationId xmlns:a16="http://schemas.microsoft.com/office/drawing/2014/main" id="{800FA8F0-AE41-4EF7-8B30-AA769CD1D195}"/>
              </a:ext>
            </a:extLst>
          </p:cNvPr>
          <p:cNvSpPr txBox="1">
            <a:spLocks/>
          </p:cNvSpPr>
          <p:nvPr/>
        </p:nvSpPr>
        <p:spPr>
          <a:xfrm>
            <a:off x="1905712" y="4601984"/>
            <a:ext cx="5408612" cy="257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ebdings" panose="05030102010509060703" pitchFamily="18" charset="2"/>
              <a:buChar char=""/>
            </a:pP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Data</a:t>
            </a:r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檔案上傳至</a:t>
            </a:r>
            <a:r>
              <a:rPr lang="en-US" altLang="zh-TW" sz="1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Github</a:t>
            </a:r>
            <a:endParaRPr lang="zh-TW" altLang="en-US" sz="1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內容版面配置區 2">
            <a:extLst>
              <a:ext uri="{FF2B5EF4-FFF2-40B4-BE49-F238E27FC236}">
                <a16:creationId xmlns:a16="http://schemas.microsoft.com/office/drawing/2014/main" id="{23216365-423C-485E-8D6A-1D1AD1861676}"/>
              </a:ext>
            </a:extLst>
          </p:cNvPr>
          <p:cNvSpPr txBox="1">
            <a:spLocks/>
          </p:cNvSpPr>
          <p:nvPr/>
        </p:nvSpPr>
        <p:spPr>
          <a:xfrm>
            <a:off x="1449388" y="8945301"/>
            <a:ext cx="5408612" cy="257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ebdings" panose="05030102010509060703" pitchFamily="18" charset="2"/>
              <a:buChar char=""/>
            </a:pP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Google </a:t>
            </a:r>
            <a:r>
              <a:rPr lang="en-US" altLang="zh-TW" sz="1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Colab</a:t>
            </a:r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分析結果</a:t>
            </a:r>
          </a:p>
        </p:txBody>
      </p:sp>
    </p:spTree>
    <p:extLst>
      <p:ext uri="{BB962C8B-B14F-4D97-AF65-F5344CB8AC3E}">
        <p14:creationId xmlns:p14="http://schemas.microsoft.com/office/powerpoint/2010/main" val="2398133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19E5A4-8CF5-4682-B566-711109A9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039181"/>
            <a:ext cx="5408612" cy="419100"/>
          </a:xfrm>
        </p:spPr>
        <p:txBody>
          <a:bodyPr>
            <a:noAutofit/>
          </a:bodyPr>
          <a:lstStyle/>
          <a:p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Model Deployment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01DF0D9B-09D5-4DB5-A25B-E74658E2FF27}"/>
              </a:ext>
            </a:extLst>
          </p:cNvPr>
          <p:cNvSpPr txBox="1">
            <a:spLocks/>
          </p:cNvSpPr>
          <p:nvPr/>
        </p:nvSpPr>
        <p:spPr>
          <a:xfrm>
            <a:off x="471487" y="409326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Lab Description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內容版面配置區 2">
            <a:extLst>
              <a:ext uri="{FF2B5EF4-FFF2-40B4-BE49-F238E27FC236}">
                <a16:creationId xmlns:a16="http://schemas.microsoft.com/office/drawing/2014/main" id="{1B5B392D-8AF6-4E8B-BAB5-6CBE87EC7DAB}"/>
              </a:ext>
            </a:extLst>
          </p:cNvPr>
          <p:cNvSpPr txBox="1">
            <a:spLocks/>
          </p:cNvSpPr>
          <p:nvPr/>
        </p:nvSpPr>
        <p:spPr>
          <a:xfrm>
            <a:off x="711630" y="1516845"/>
            <a:ext cx="5408612" cy="1425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說明：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將結果複製進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mbed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中燒錄後，做出動作就可以顯示出相應圖形。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AFB28A25-B194-4351-9A33-42F7450C2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758" y="2398213"/>
            <a:ext cx="2709695" cy="3803776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E16D7D58-FB4F-43BA-AD3E-F78CB6C500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758" y="2145268"/>
            <a:ext cx="2028591" cy="250100"/>
          </a:xfrm>
          <a:prstGeom prst="rect">
            <a:avLst/>
          </a:prstGeom>
        </p:spPr>
      </p:pic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0E482ED7-74FD-4082-9F5E-A61A6A5C2AA0}"/>
              </a:ext>
            </a:extLst>
          </p:cNvPr>
          <p:cNvSpPr txBox="1">
            <a:spLocks/>
          </p:cNvSpPr>
          <p:nvPr/>
        </p:nvSpPr>
        <p:spPr>
          <a:xfrm>
            <a:off x="724694" y="6201989"/>
            <a:ext cx="5408612" cy="257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ebdings" panose="05030102010509060703" pitchFamily="18" charset="2"/>
              <a:buChar char=""/>
            </a:pPr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</a:t>
            </a: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config.py</a:t>
            </a:r>
            <a:endParaRPr lang="zh-TW" altLang="en-US" sz="1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A9AA66BF-AA76-4692-93FD-689CF263957E}"/>
              </a:ext>
            </a:extLst>
          </p:cNvPr>
          <p:cNvSpPr txBox="1">
            <a:spLocks/>
          </p:cNvSpPr>
          <p:nvPr/>
        </p:nvSpPr>
        <p:spPr>
          <a:xfrm>
            <a:off x="3817063" y="8608937"/>
            <a:ext cx="5408612" cy="257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ebdings" panose="05030102010509060703" pitchFamily="18" charset="2"/>
              <a:buChar char=""/>
            </a:pPr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結果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A8111E5-897E-4D89-A1C0-CEAD8B3C05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2212" y="2453363"/>
            <a:ext cx="2347221" cy="587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043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178</Words>
  <Application>Microsoft Office PowerPoint</Application>
  <PresentationFormat>A4 紙張 (210x297 公釐)</PresentationFormat>
  <Paragraphs>22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微軟正黑體</vt:lpstr>
      <vt:lpstr>新細明體</vt:lpstr>
      <vt:lpstr>Arial</vt:lpstr>
      <vt:lpstr>Calibri</vt:lpstr>
      <vt:lpstr>Calibri Light</vt:lpstr>
      <vt:lpstr>Webdings</vt:lpstr>
      <vt:lpstr>Office 佈景主題</vt:lpstr>
      <vt:lpstr>Mbed Lab 8 Report Machine Learning on mbed</vt:lpstr>
      <vt:lpstr>1、Data Collection and Labeling</vt:lpstr>
      <vt:lpstr>2、Model Training</vt:lpstr>
      <vt:lpstr>3、Model Deployment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Mbed Lab 2 Report Digital Input and Output</dc:title>
  <dc:creator>tomkitty512</dc:creator>
  <cp:lastModifiedBy>tomkitty512</cp:lastModifiedBy>
  <cp:revision>48</cp:revision>
  <dcterms:created xsi:type="dcterms:W3CDTF">2022-03-05T08:12:27Z</dcterms:created>
  <dcterms:modified xsi:type="dcterms:W3CDTF">2022-04-02T13:31:21Z</dcterms:modified>
</cp:coreProperties>
</file>