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70" r:id="rId4"/>
    <p:sldId id="269" r:id="rId5"/>
    <p:sldId id="271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694" y="-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Lab 7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Serial Communication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SPI Self Loopback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4"/>
            <a:ext cx="5408612" cy="5036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建立兩個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，定義好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mosi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miso,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sclk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腳位，以及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以下設定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8bit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clock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頻率為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1MHz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spi.format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(8, 3);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spi.frequency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(1000000</a:t>
            </a:r>
            <a:r>
              <a:rPr lang="en-US" altLang="zh-TW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以下為步驟：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、當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 = 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為選擇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，透過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控制傳輸時間以及選擇傳輸對象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0xaa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收到之後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First Read from master: v = aa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Master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收到之後，將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device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deselect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First response from slave = 10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、接下來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number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Send number =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收到之後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Second Read from master: v =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，並回傳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 = v + 10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response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Master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收到之後，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Second response from slave =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FB69101-F67C-4339-B4C3-4AE485758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5"/>
          <a:stretch/>
        </p:blipFill>
        <p:spPr>
          <a:xfrm>
            <a:off x="2413211" y="5740400"/>
            <a:ext cx="2031577" cy="39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UART loopback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2557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同樣建立兩個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Thread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，利用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BufferedSerial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物件定義好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serial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TX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RX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腳位。在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中約定好傳輸鮑率為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9600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Blinking LED1 and LED2 in order twice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後，每秒傳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buf1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裡的一個資訊給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收到後，依照程式收到指令變更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燈狀態，並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Got: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、接下來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 print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Waiting for command from terminal. 0: turn off both. 1: turn on LED1. 2: turn on LED2.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並進入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while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迴圈，讀取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terminal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值，接收到後，不停回傳給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Slave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5453192-1082-4B6B-866D-5858471BE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84"/>
          <a:stretch/>
        </p:blipFill>
        <p:spPr>
          <a:xfrm>
            <a:off x="471487" y="4438566"/>
            <a:ext cx="6270517" cy="1303076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33A21F47-ED29-4E48-BEA4-72271C8365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5"/>
          <a:stretch/>
        </p:blipFill>
        <p:spPr>
          <a:xfrm rot="16200000">
            <a:off x="3284102" y="5781684"/>
            <a:ext cx="3604073" cy="3311732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37544AD8-D29C-44D2-BCFA-EF2EB076A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5"/>
          <a:stretch/>
        </p:blipFill>
        <p:spPr>
          <a:xfrm rot="16200000">
            <a:off x="325317" y="5783360"/>
            <a:ext cx="3604072" cy="331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8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Build your own LCD library I2C version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4"/>
            <a:ext cx="5408612" cy="2963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複製進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LCD.cpp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LCD.h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檔中，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其中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I2C _i2c(D14, D15);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可以看到，利用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i2c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的方式，我們可以只用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SDA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兩條達到傳輸資料就不須樣要像之前的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接很多繁雜的線。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此範例程式要我們印出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HELLO123456789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5C702CA-0BE9-4E62-8EE2-C1AA1DABC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b="4183"/>
          <a:stretch/>
        </p:blipFill>
        <p:spPr>
          <a:xfrm rot="16200000">
            <a:off x="2173315" y="2274668"/>
            <a:ext cx="2004955" cy="3828695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0BF475E1-3305-4458-8AC4-738DFE2A633C}"/>
              </a:ext>
            </a:extLst>
          </p:cNvPr>
          <p:cNvSpPr txBox="1">
            <a:spLocks/>
          </p:cNvSpPr>
          <p:nvPr/>
        </p:nvSpPr>
        <p:spPr>
          <a:xfrm>
            <a:off x="458424" y="5425442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TextLCD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library for I2C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88157518-F727-4198-BCE3-32516543EDC4}"/>
              </a:ext>
            </a:extLst>
          </p:cNvPr>
          <p:cNvSpPr txBox="1">
            <a:spLocks/>
          </p:cNvSpPr>
          <p:nvPr/>
        </p:nvSpPr>
        <p:spPr>
          <a:xfrm>
            <a:off x="711631" y="5844542"/>
            <a:ext cx="5408612" cy="2963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將函式庫加入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中使用印出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CCA69DD-16EA-4201-AB45-6E8D7D31D5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9" r="15109"/>
          <a:stretch/>
        </p:blipFill>
        <p:spPr>
          <a:xfrm rot="16200000">
            <a:off x="1394565" y="5542101"/>
            <a:ext cx="1982542" cy="382869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6ECE67D-B3E4-4030-9DD8-D55B5B11F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980" y="8275886"/>
            <a:ext cx="3828693" cy="14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TMP102 with I2C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TMP102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i2c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為通訊協定的溫度傳感器，利用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Picoscope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監測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i2c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傳輸的訊號，得到以下結果。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87CD2BC-1030-4B66-9A39-C0D97C8C3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121" y="5590413"/>
            <a:ext cx="2359629" cy="347954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68F8DD5-E61A-4D8A-96FB-EA37CC916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6" t="9824" r="8365" b="-1532"/>
          <a:stretch/>
        </p:blipFill>
        <p:spPr>
          <a:xfrm>
            <a:off x="1597229" y="2623271"/>
            <a:ext cx="3663542" cy="25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479</Words>
  <Application>Microsoft Office PowerPoint</Application>
  <PresentationFormat>A4 紙張 (210x297 公釐)</PresentationFormat>
  <Paragraphs>39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Lab 7 Report Serial Communication</vt:lpstr>
      <vt:lpstr>1、mbed SPI Self Loopback</vt:lpstr>
      <vt:lpstr>2、mbed UART loopback</vt:lpstr>
      <vt:lpstr>3、Build your own LCD library I2C version</vt:lpstr>
      <vt:lpstr>5、TMP102 with I2C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64</cp:revision>
  <dcterms:created xsi:type="dcterms:W3CDTF">2022-03-05T08:12:27Z</dcterms:created>
  <dcterms:modified xsi:type="dcterms:W3CDTF">2022-03-29T16:49:05Z</dcterms:modified>
</cp:coreProperties>
</file>