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6" r:id="rId1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774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5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1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0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0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1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9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7BC4-BAF2-4A3E-9420-4C848677C482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6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BE6E-3B7A-4A27-9642-F24B0CA1D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Lab 6 Report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Interrupts, timers, tasks and RTOS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AED7D7-091F-479E-B48C-F53FA6B78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893153"/>
            <a:ext cx="5143500" cy="239165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109033130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唐振家</a:t>
            </a:r>
          </a:p>
        </p:txBody>
      </p:sp>
    </p:spTree>
    <p:extLst>
      <p:ext uri="{BB962C8B-B14F-4D97-AF65-F5344CB8AC3E}">
        <p14:creationId xmlns:p14="http://schemas.microsoft.com/office/powerpoint/2010/main" val="221806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EventQueue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in a Thread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使用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EventQueue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Interrupt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物件，利用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呼叫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callback function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EventQueue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開始啟用，當按鍵被按下時進到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Trig_led1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變換後，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EventQueue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因為已被啟動所以進入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led1_info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出字樣。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DD335F9-2FEA-4261-AEA8-A10209A5E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79" y="2696633"/>
            <a:ext cx="5776641" cy="399372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1E4E6B2-28A2-4125-9829-4FE83B606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6963877"/>
            <a:ext cx="3279000" cy="245925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7FEDE9D-B3BA-42A8-BBB7-9CA85D717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36" y="6963877"/>
            <a:ext cx="3279000" cy="24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10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Scheduling of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EventQueue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Calls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使用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EventQueue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Interrupt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物件，利用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呼叫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callback function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EventQueue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開始啟用，先印出字體，當按鍵被按下時進到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rise_handler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EventQueue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call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印出資料，且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變換，當按鍵被芳開時進到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fall_handler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，印出資訊後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變換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638EC7C-E58E-40B6-9A32-1C8F7D93A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93" y="2827893"/>
            <a:ext cx="5408613" cy="380511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64DADB2-AAC0-4095-82BA-EDBD01D64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6972444"/>
            <a:ext cx="3365640" cy="252423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CB53DBA-FCB2-4DFD-B104-FFC6BFC17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93" y="6972444"/>
            <a:ext cx="3365640" cy="2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Two Threads of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EventQueue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with Different Priorities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設置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Priority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分別喚醒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printfQueue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eventQueue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Ticker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eventQueue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秒後變換，當按鍵被放開時，印出資料。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34869E0-89F6-47B9-914F-B5F50202B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" y="2877489"/>
            <a:ext cx="6386513" cy="282146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8CE3C29-5D4B-4252-9774-39B7009B7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" y="6453563"/>
            <a:ext cx="3217675" cy="241325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8A88392-1790-43A0-9A50-DBE8C28D4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18" y="6426558"/>
            <a:ext cx="3217675" cy="241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65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15795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git remote repository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 and Checkpoints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34516B8A-8FAF-4F66-B8FC-C112A4AE0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93" y="1516845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Switch the blue LED every 500ms without using the sleep for function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34DCF86-9955-480E-8428-90CAC1F27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5" y="2553474"/>
            <a:ext cx="6386513" cy="26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0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Interrupt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利用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Interrupt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物件，使得當按鈕按下時，能夠中斷，同時做到兩個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loop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67160EB-8D95-4582-8793-504EE066F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7" t="8708" r="28952" b="42530"/>
          <a:stretch/>
        </p:blipFill>
        <p:spPr>
          <a:xfrm>
            <a:off x="757879" y="2465704"/>
            <a:ext cx="5342241" cy="28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Simple Timer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使用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Timer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物件計時，並用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chrono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底下的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duration_cast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去更改顯示秒數的單位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4453E7C-6C06-4E97-8FB4-F56232FBA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04" y="2668944"/>
            <a:ext cx="5751592" cy="2875796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75750660-026E-4805-8FCE-CA87FC2C1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646" y="6149277"/>
            <a:ext cx="2928708" cy="183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1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Multiple Timer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使用多個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Timer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Timer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物件計時，使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燈可以分別以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秒閃爍，每亮或暗就執行一次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reset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，後重新計時。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EEEE611-7778-4B72-ACBA-59E1E6BA6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3" y="2574944"/>
            <a:ext cx="5562494" cy="33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0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Simple Timeout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使用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Timeout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物件，使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燈在亮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秒之後變暗，而在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while loop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中，讓另一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閃爍。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ABE4954-4CC5-4E9B-A042-6936D13F0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06" y="2720145"/>
            <a:ext cx="5556987" cy="40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9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Simple Ticker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Ticker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物件，使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燈可以以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秒為循環作明暗變換，而在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while loop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中，讓另一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閃爍。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C924266-D252-4F5B-A90C-43E5F4DD6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" y="3188563"/>
            <a:ext cx="5875020" cy="302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3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Application -- Debounce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使用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Timer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Interrupt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物件做到按鈕以及防彈跳，當按鍵按下去之後，進入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function toggle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中，確保距離上次觸發經過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秒之後，改變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燈狀態，然後重新計時。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4EB4D90-6AE3-40C2-B3F4-34D31FFF3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78" y="2942124"/>
            <a:ext cx="5792479" cy="377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Multi-Thread Example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使用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物件，開始成後除了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while loop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可以執行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亮暗變化外，也可以另外執行另一顆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亮暗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14AFFA7-0734-41E1-8096-52D4067EE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89" y="2765857"/>
            <a:ext cx="3254022" cy="46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8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EventQueue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Example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使用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EventQueue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物件，利用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call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馬上執行指令，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call_in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取代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Timeout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，在開始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秒後執行，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call_every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取代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Ticker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，在開始後每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秒執行一次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927E6B3-C94C-491D-BD22-3B861B5AC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53" y="2864968"/>
            <a:ext cx="5151566" cy="350550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DA7EBEF-83C1-47F8-8BC9-1AA426B3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419" y="7396032"/>
            <a:ext cx="2636748" cy="14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554</Words>
  <Application>Microsoft Office PowerPoint</Application>
  <PresentationFormat>A4 紙張 (210x297 公釐)</PresentationFormat>
  <Paragraphs>50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微軟正黑體</vt:lpstr>
      <vt:lpstr>新細明體</vt:lpstr>
      <vt:lpstr>Arial</vt:lpstr>
      <vt:lpstr>Calibri</vt:lpstr>
      <vt:lpstr>Calibri Light</vt:lpstr>
      <vt:lpstr>Office 佈景主題</vt:lpstr>
      <vt:lpstr>Mbed Lab 6 Report Interrupts, timers, tasks and RTOS</vt:lpstr>
      <vt:lpstr>1、Interrupt</vt:lpstr>
      <vt:lpstr>2、Simple Timer</vt:lpstr>
      <vt:lpstr>3、Multiple Timer</vt:lpstr>
      <vt:lpstr>4、Simple Timeout</vt:lpstr>
      <vt:lpstr>5、Simple Ticker</vt:lpstr>
      <vt:lpstr>6、Application -- Debounce</vt:lpstr>
      <vt:lpstr>7、Multi-Thread Example</vt:lpstr>
      <vt:lpstr>8、EventQueue Example</vt:lpstr>
      <vt:lpstr>9、EventQueue in a Thread</vt:lpstr>
      <vt:lpstr>10、Scheduling of EventQueue Calls</vt:lpstr>
      <vt:lpstr>11、Two Threads of EventQueue with Different Priorities</vt:lpstr>
      <vt:lpstr>git remote repository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Mbed Lab 2 Report Digital Input and Output</dc:title>
  <dc:creator>tomkitty512</dc:creator>
  <cp:lastModifiedBy>tomkitty512</cp:lastModifiedBy>
  <cp:revision>70</cp:revision>
  <dcterms:created xsi:type="dcterms:W3CDTF">2022-03-05T08:12:27Z</dcterms:created>
  <dcterms:modified xsi:type="dcterms:W3CDTF">2022-03-22T19:54:11Z</dcterms:modified>
</cp:coreProperties>
</file>