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69" r:id="rId4"/>
    <p:sldId id="270" r:id="rId5"/>
    <p:sldId id="271" r:id="rId6"/>
    <p:sldId id="267" r:id="rId7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2237" y="-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2022/3/16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4542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2022/3/16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3338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2022/3/16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5765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2022/3/16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9679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2022/3/16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3138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2022/3/16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2022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2022/3/16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9408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2022/3/16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309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2022/3/16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3149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2022/3/16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901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2022/3/16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6816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77BC4-BAF2-4A3E-9420-4C848677C482}" type="datetimeFigureOut">
              <a:rPr lang="zh-TW" altLang="en-US" smtClean="0"/>
              <a:t>2022/3/16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763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m1sIkpGND6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53BE6E-3B7A-4A27-9642-F24B0CA1DE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2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Mbed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Lab 4 Report</a:t>
            </a:r>
            <a:b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Analog Input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3AED7D7-091F-479E-B48C-F53FA6B782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893153"/>
            <a:ext cx="5143500" cy="2391656"/>
          </a:xfrm>
        </p:spPr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109033130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唐振家</a:t>
            </a:r>
          </a:p>
        </p:txBody>
      </p:sp>
    </p:spTree>
    <p:extLst>
      <p:ext uri="{BB962C8B-B14F-4D97-AF65-F5344CB8AC3E}">
        <p14:creationId xmlns:p14="http://schemas.microsoft.com/office/powerpoint/2010/main" val="2218063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419E5A4-8CF5-4682-B566-711109A9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39181"/>
            <a:ext cx="5408612" cy="419100"/>
          </a:xfrm>
        </p:spPr>
        <p:txBody>
          <a:bodyPr>
            <a:noAutofit/>
          </a:bodyPr>
          <a:lstStyle/>
          <a:p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Control LED by </a:t>
            </a:r>
            <a:r>
              <a:rPr lang="en-US" altLang="zh-TW" sz="1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AnalogOut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1DF0D9B-09D5-4DB5-A25B-E74658E2FF27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 Description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id="{1B5B392D-8AF6-4E8B-BAB5-6CBE87EC7DAB}"/>
              </a:ext>
            </a:extLst>
          </p:cNvPr>
          <p:cNvSpPr txBox="1">
            <a:spLocks/>
          </p:cNvSpPr>
          <p:nvPr/>
        </p:nvSpPr>
        <p:spPr>
          <a:xfrm>
            <a:off x="724692" y="3853645"/>
            <a:ext cx="5408612" cy="1425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類比訊號會從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D7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腳位輸出進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A0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腳位，將訊號通過 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Picoscope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示波器，就可以在電腦顯示得到的訊號資訊。</a:t>
            </a: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95D03A9C-F656-4F91-83B5-E24768C74D51}"/>
              </a:ext>
            </a:extLst>
          </p:cNvPr>
          <p:cNvGrpSpPr/>
          <p:nvPr/>
        </p:nvGrpSpPr>
        <p:grpSpPr>
          <a:xfrm>
            <a:off x="1137919" y="1648716"/>
            <a:ext cx="5408612" cy="2136984"/>
            <a:chOff x="1137919" y="1648716"/>
            <a:chExt cx="5408612" cy="2136984"/>
          </a:xfrm>
        </p:grpSpPr>
        <p:pic>
          <p:nvPicPr>
            <p:cNvPr id="2" name="圖片 1">
              <a:extLst>
                <a:ext uri="{FF2B5EF4-FFF2-40B4-BE49-F238E27FC236}">
                  <a16:creationId xmlns:a16="http://schemas.microsoft.com/office/drawing/2014/main" id="{47E8C4F4-3626-4DFB-A6AD-DA1B057351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2074" t="9136" r="49037" b="68678"/>
            <a:stretch/>
          </p:blipFill>
          <p:spPr>
            <a:xfrm>
              <a:off x="1137919" y="1648716"/>
              <a:ext cx="4582160" cy="1869440"/>
            </a:xfrm>
            <a:prstGeom prst="rect">
              <a:avLst/>
            </a:prstGeom>
          </p:spPr>
        </p:pic>
        <p:sp>
          <p:nvSpPr>
            <p:cNvPr id="7" name="內容版面配置區 2">
              <a:extLst>
                <a:ext uri="{FF2B5EF4-FFF2-40B4-BE49-F238E27FC236}">
                  <a16:creationId xmlns:a16="http://schemas.microsoft.com/office/drawing/2014/main" id="{AAF05F9E-F5B0-4537-BDBF-BAE3DD457545}"/>
                </a:ext>
              </a:extLst>
            </p:cNvPr>
            <p:cNvSpPr txBox="1">
              <a:spLocks/>
            </p:cNvSpPr>
            <p:nvPr/>
          </p:nvSpPr>
          <p:spPr>
            <a:xfrm>
              <a:off x="1137919" y="3527818"/>
              <a:ext cx="5408612" cy="2578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buFont typeface="Webdings" panose="05030102010509060703" pitchFamily="18" charset="2"/>
                <a:buChar char=""/>
              </a:pPr>
              <a:r>
                <a:rPr lang="en-US" altLang="zh-TW" sz="1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4_1_LED_Analog</a:t>
              </a:r>
              <a:r>
                <a:rPr lang="zh-TW" altLang="en-US" sz="1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程式</a:t>
              </a:r>
            </a:p>
          </p:txBody>
        </p: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F8EC73E9-279B-40F9-B600-FB87FF18F942}"/>
              </a:ext>
            </a:extLst>
          </p:cNvPr>
          <p:cNvGrpSpPr/>
          <p:nvPr/>
        </p:nvGrpSpPr>
        <p:grpSpPr>
          <a:xfrm>
            <a:off x="940523" y="4566284"/>
            <a:ext cx="5408612" cy="2907691"/>
            <a:chOff x="940523" y="4566284"/>
            <a:chExt cx="5408612" cy="2907691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B8FC2FA3-55ED-4948-A402-9CDE296D02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5693"/>
            <a:stretch/>
          </p:blipFill>
          <p:spPr>
            <a:xfrm>
              <a:off x="940523" y="4566284"/>
              <a:ext cx="4976947" cy="2640147"/>
            </a:xfrm>
            <a:prstGeom prst="rect">
              <a:avLst/>
            </a:prstGeom>
          </p:spPr>
        </p:pic>
        <p:sp>
          <p:nvSpPr>
            <p:cNvPr id="8" name="內容版面配置區 2">
              <a:extLst>
                <a:ext uri="{FF2B5EF4-FFF2-40B4-BE49-F238E27FC236}">
                  <a16:creationId xmlns:a16="http://schemas.microsoft.com/office/drawing/2014/main" id="{B3D8FEF9-BB52-46A4-9BA0-960F9533B487}"/>
                </a:ext>
              </a:extLst>
            </p:cNvPr>
            <p:cNvSpPr txBox="1">
              <a:spLocks/>
            </p:cNvSpPr>
            <p:nvPr/>
          </p:nvSpPr>
          <p:spPr>
            <a:xfrm>
              <a:off x="940523" y="7216093"/>
              <a:ext cx="5408612" cy="2578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buFont typeface="Webdings" panose="05030102010509060703" pitchFamily="18" charset="2"/>
                <a:buChar char=""/>
              </a:pPr>
              <a:r>
                <a:rPr lang="en-US" altLang="zh-TW" sz="1000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Picoscope</a:t>
              </a:r>
              <a:r>
                <a:rPr lang="zh-TW" altLang="en-US" sz="1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顯示出的圖形</a:t>
              </a:r>
            </a:p>
          </p:txBody>
        </p:sp>
      </p:grp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4EE6E47C-8CC4-450F-93A0-AE55EC38B78D}"/>
              </a:ext>
            </a:extLst>
          </p:cNvPr>
          <p:cNvSpPr txBox="1">
            <a:spLocks/>
          </p:cNvSpPr>
          <p:nvPr/>
        </p:nvSpPr>
        <p:spPr>
          <a:xfrm>
            <a:off x="724691" y="7741519"/>
            <a:ext cx="5408612" cy="1585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input range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+-5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collection time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ms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/div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signal type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square wave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offset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398133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419E5A4-8CF5-4682-B566-711109A9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39181"/>
            <a:ext cx="5408612" cy="419100"/>
          </a:xfrm>
        </p:spPr>
        <p:txBody>
          <a:bodyPr>
            <a:noAutofit/>
          </a:bodyPr>
          <a:lstStyle/>
          <a:p>
            <a:r>
              <a:rPr lang="en-US" altLang="zh-TW" sz="1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Control LED by </a:t>
            </a:r>
            <a:r>
              <a:rPr lang="en-US" altLang="zh-TW" sz="1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PwmOut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1DF0D9B-09D5-4DB5-A25B-E74658E2FF27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 Description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66CE583-F9D0-4257-A360-29684AACF0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29" t="24368" r="51545" b="42921"/>
          <a:stretch/>
        </p:blipFill>
        <p:spPr>
          <a:xfrm>
            <a:off x="3528853" y="7211207"/>
            <a:ext cx="2684283" cy="1618185"/>
          </a:xfrm>
          <a:prstGeom prst="rect">
            <a:avLst/>
          </a:prstGeom>
        </p:spPr>
      </p:pic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FB96FEA9-F688-49FB-943F-614B7EC5326A}"/>
              </a:ext>
            </a:extLst>
          </p:cNvPr>
          <p:cNvSpPr txBox="1">
            <a:spLocks/>
          </p:cNvSpPr>
          <p:nvPr/>
        </p:nvSpPr>
        <p:spPr>
          <a:xfrm>
            <a:off x="721064" y="3985591"/>
            <a:ext cx="5408612" cy="1425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利用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PWM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從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D6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腳位輸出進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A0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腳位，將訊號通過 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Picoscope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示波器，就可以在電腦顯示得到的訊號資訊。</a:t>
            </a: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E40F6AC3-D8BF-4689-BA09-DD429989B843}"/>
              </a:ext>
            </a:extLst>
          </p:cNvPr>
          <p:cNvGrpSpPr/>
          <p:nvPr/>
        </p:nvGrpSpPr>
        <p:grpSpPr>
          <a:xfrm>
            <a:off x="1449388" y="1441656"/>
            <a:ext cx="5408612" cy="2669871"/>
            <a:chOff x="1449388" y="1441656"/>
            <a:chExt cx="5408612" cy="2669871"/>
          </a:xfrm>
        </p:grpSpPr>
        <p:pic>
          <p:nvPicPr>
            <p:cNvPr id="2" name="圖片 1">
              <a:extLst>
                <a:ext uri="{FF2B5EF4-FFF2-40B4-BE49-F238E27FC236}">
                  <a16:creationId xmlns:a16="http://schemas.microsoft.com/office/drawing/2014/main" id="{B06C9A5A-D310-4C9E-8017-3C48024AE3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0593" t="8867" r="50000" b="55996"/>
            <a:stretch/>
          </p:blipFill>
          <p:spPr>
            <a:xfrm>
              <a:off x="1525450" y="1441656"/>
              <a:ext cx="3799840" cy="2411989"/>
            </a:xfrm>
            <a:prstGeom prst="rect">
              <a:avLst/>
            </a:prstGeom>
          </p:spPr>
        </p:pic>
        <p:sp>
          <p:nvSpPr>
            <p:cNvPr id="10" name="內容版面配置區 2">
              <a:extLst>
                <a:ext uri="{FF2B5EF4-FFF2-40B4-BE49-F238E27FC236}">
                  <a16:creationId xmlns:a16="http://schemas.microsoft.com/office/drawing/2014/main" id="{019C32FB-5628-419C-8819-D3F77AB541F2}"/>
                </a:ext>
              </a:extLst>
            </p:cNvPr>
            <p:cNvSpPr txBox="1">
              <a:spLocks/>
            </p:cNvSpPr>
            <p:nvPr/>
          </p:nvSpPr>
          <p:spPr>
            <a:xfrm>
              <a:off x="1449388" y="3853645"/>
              <a:ext cx="5408612" cy="2578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buFont typeface="Webdings" panose="05030102010509060703" pitchFamily="18" charset="2"/>
                <a:buChar char=""/>
              </a:pPr>
              <a:r>
                <a:rPr lang="en-US" altLang="zh-TW" sz="1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4_2_LED_PWM</a:t>
              </a:r>
              <a:r>
                <a:rPr lang="zh-TW" altLang="en-US" sz="1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程式</a:t>
              </a:r>
            </a:p>
          </p:txBody>
        </p:sp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id="{07F44C56-84BE-4C8B-91AA-B503D5B2B5EB}"/>
              </a:ext>
            </a:extLst>
          </p:cNvPr>
          <p:cNvGrpSpPr/>
          <p:nvPr/>
        </p:nvGrpSpPr>
        <p:grpSpPr>
          <a:xfrm>
            <a:off x="1251675" y="4648360"/>
            <a:ext cx="5408612" cy="2600712"/>
            <a:chOff x="1251675" y="4648360"/>
            <a:chExt cx="5408612" cy="2600712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F781F699-D52F-4F18-8ACF-FBE292C18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51675" y="4648360"/>
              <a:ext cx="4354649" cy="2313408"/>
            </a:xfrm>
            <a:prstGeom prst="rect">
              <a:avLst/>
            </a:prstGeom>
          </p:spPr>
        </p:pic>
        <p:sp>
          <p:nvSpPr>
            <p:cNvPr id="13" name="內容版面配置區 2">
              <a:extLst>
                <a:ext uri="{FF2B5EF4-FFF2-40B4-BE49-F238E27FC236}">
                  <a16:creationId xmlns:a16="http://schemas.microsoft.com/office/drawing/2014/main" id="{4660791E-CA83-4D71-8961-7B1DBD5583B9}"/>
                </a:ext>
              </a:extLst>
            </p:cNvPr>
            <p:cNvSpPr txBox="1">
              <a:spLocks/>
            </p:cNvSpPr>
            <p:nvPr/>
          </p:nvSpPr>
          <p:spPr>
            <a:xfrm>
              <a:off x="1251675" y="6991190"/>
              <a:ext cx="5408612" cy="2578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buFont typeface="Webdings" panose="05030102010509060703" pitchFamily="18" charset="2"/>
                <a:buChar char=""/>
              </a:pPr>
              <a:r>
                <a:rPr lang="en-US" altLang="zh-TW" sz="1000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Picoscope</a:t>
              </a:r>
              <a:r>
                <a:rPr lang="zh-TW" altLang="en-US" sz="1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顯示出的圖形</a:t>
              </a:r>
            </a:p>
          </p:txBody>
        </p:sp>
      </p:grpSp>
      <p:sp>
        <p:nvSpPr>
          <p:cNvPr id="14" name="內容版面配置區 2">
            <a:extLst>
              <a:ext uri="{FF2B5EF4-FFF2-40B4-BE49-F238E27FC236}">
                <a16:creationId xmlns:a16="http://schemas.microsoft.com/office/drawing/2014/main" id="{B3A97A07-282B-4C5F-85AC-F9E1ABC68204}"/>
              </a:ext>
            </a:extLst>
          </p:cNvPr>
          <p:cNvSpPr txBox="1">
            <a:spLocks/>
          </p:cNvSpPr>
          <p:nvPr/>
        </p:nvSpPr>
        <p:spPr>
          <a:xfrm>
            <a:off x="721064" y="7281458"/>
            <a:ext cx="5408612" cy="1585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input range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+-5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collection time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ms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/div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signal type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square wave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offset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</a:p>
        </p:txBody>
      </p:sp>
      <p:sp>
        <p:nvSpPr>
          <p:cNvPr id="16" name="內容版面配置區 2">
            <a:extLst>
              <a:ext uri="{FF2B5EF4-FFF2-40B4-BE49-F238E27FC236}">
                <a16:creationId xmlns:a16="http://schemas.microsoft.com/office/drawing/2014/main" id="{0D743BF9-0611-4E31-94D3-74E1C3F424A0}"/>
              </a:ext>
            </a:extLst>
          </p:cNvPr>
          <p:cNvSpPr txBox="1">
            <a:spLocks/>
          </p:cNvSpPr>
          <p:nvPr/>
        </p:nvSpPr>
        <p:spPr>
          <a:xfrm>
            <a:off x="3400763" y="8829392"/>
            <a:ext cx="5408612" cy="257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Webdings" panose="05030102010509060703" pitchFamily="18" charset="2"/>
              <a:buChar char=""/>
            </a:pP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Output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顯示出的圖形</a:t>
            </a:r>
          </a:p>
        </p:txBody>
      </p:sp>
    </p:spTree>
    <p:extLst>
      <p:ext uri="{BB962C8B-B14F-4D97-AF65-F5344CB8AC3E}">
        <p14:creationId xmlns:p14="http://schemas.microsoft.com/office/powerpoint/2010/main" val="4089659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419E5A4-8CF5-4682-B566-711109A9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39181"/>
            <a:ext cx="5408612" cy="419100"/>
          </a:xfrm>
        </p:spPr>
        <p:txBody>
          <a:bodyPr>
            <a:noAutofit/>
          </a:bodyPr>
          <a:lstStyle/>
          <a:p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AnalogIn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with FFT analysis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1DF0D9B-09D5-4DB5-A25B-E74658E2FF27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 Description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37DCF41-3C5E-4486-AAA7-3858B8EB8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218" y="3236061"/>
            <a:ext cx="4861436" cy="4140099"/>
          </a:xfrm>
          <a:prstGeom prst="rect">
            <a:avLst/>
          </a:prstGeom>
        </p:spPr>
      </p:pic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id="{1B5B392D-8AF6-4E8B-BAB5-6CBE87EC7DAB}"/>
              </a:ext>
            </a:extLst>
          </p:cNvPr>
          <p:cNvSpPr txBox="1">
            <a:spLocks/>
          </p:cNvSpPr>
          <p:nvPr/>
        </p:nvSpPr>
        <p:spPr>
          <a:xfrm>
            <a:off x="711630" y="1516845"/>
            <a:ext cx="5408612" cy="1425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利用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analog (DAC)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輸出訊號，再用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ADC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讀進訊號，將數據存入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ADCdata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陣列中，當重新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reset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以後，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print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出數據有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FFT.py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捕捉，印出頻譜圖。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發現在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30Hz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時，徒刑的鋸齒狀比較顯，偏移也比較重，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10Hz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較為平滑。</a:t>
            </a:r>
          </a:p>
        </p:txBody>
      </p:sp>
    </p:spTree>
    <p:extLst>
      <p:ext uri="{BB962C8B-B14F-4D97-AF65-F5344CB8AC3E}">
        <p14:creationId xmlns:p14="http://schemas.microsoft.com/office/powerpoint/2010/main" val="762058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419E5A4-8CF5-4682-B566-711109A9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39181"/>
            <a:ext cx="5408612" cy="419100"/>
          </a:xfrm>
        </p:spPr>
        <p:txBody>
          <a:bodyPr>
            <a:noAutofit/>
          </a:bodyPr>
          <a:lstStyle/>
          <a:p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Measure the conversion timing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1DF0D9B-09D5-4DB5-A25B-E74658E2FF27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 Description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id="{1B5B392D-8AF6-4E8B-BAB5-6CBE87EC7DAB}"/>
              </a:ext>
            </a:extLst>
          </p:cNvPr>
          <p:cNvSpPr txBox="1">
            <a:spLocks/>
          </p:cNvSpPr>
          <p:nvPr/>
        </p:nvSpPr>
        <p:spPr>
          <a:xfrm>
            <a:off x="711630" y="1516845"/>
            <a:ext cx="5408612" cy="1425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以下是將秒數調整來控制頻率，分別為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0.5 Hz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5 Hz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50 Hz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500 Hz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，可以發現取樣頻率越高，波的弧形就越平滑。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884ADF6-71A7-4F3F-B4CD-E6F69FEBCB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177"/>
          <a:stretch/>
        </p:blipFill>
        <p:spPr>
          <a:xfrm>
            <a:off x="540801" y="3101534"/>
            <a:ext cx="2486879" cy="194793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1E63E6A8-4DC0-4714-B203-63900448D8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1908"/>
          <a:stretch/>
        </p:blipFill>
        <p:spPr>
          <a:xfrm>
            <a:off x="3649649" y="3101534"/>
            <a:ext cx="2496721" cy="194793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FD35D44F-3E72-4D1D-8642-139353347E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2177"/>
          <a:stretch/>
        </p:blipFill>
        <p:spPr>
          <a:xfrm>
            <a:off x="540800" y="5592534"/>
            <a:ext cx="2486879" cy="194793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EAD2BBA1-72EC-4A7E-ADB0-E943BAE06AC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1908"/>
          <a:stretch/>
        </p:blipFill>
        <p:spPr>
          <a:xfrm>
            <a:off x="3649649" y="5592534"/>
            <a:ext cx="2496721" cy="1947930"/>
          </a:xfrm>
          <a:prstGeom prst="rect">
            <a:avLst/>
          </a:prstGeom>
        </p:spPr>
      </p:pic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3CD3FEE1-7D11-4DCE-9D68-D2C75B9964B5}"/>
              </a:ext>
            </a:extLst>
          </p:cNvPr>
          <p:cNvSpPr txBox="1">
            <a:spLocks/>
          </p:cNvSpPr>
          <p:nvPr/>
        </p:nvSpPr>
        <p:spPr>
          <a:xfrm>
            <a:off x="471486" y="2844143"/>
            <a:ext cx="1446787" cy="347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 0.5 Hz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D0E35501-4CA5-4624-8DE1-8CF4EE502D96}"/>
              </a:ext>
            </a:extLst>
          </p:cNvPr>
          <p:cNvSpPr txBox="1">
            <a:spLocks/>
          </p:cNvSpPr>
          <p:nvPr/>
        </p:nvSpPr>
        <p:spPr>
          <a:xfrm>
            <a:off x="3649649" y="2844142"/>
            <a:ext cx="1290080" cy="347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ms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 Hz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內容版面配置區 2">
            <a:extLst>
              <a:ext uri="{FF2B5EF4-FFF2-40B4-BE49-F238E27FC236}">
                <a16:creationId xmlns:a16="http://schemas.microsoft.com/office/drawing/2014/main" id="{99FA67B0-1815-4F0C-8FF6-B8BEFB89DB48}"/>
              </a:ext>
            </a:extLst>
          </p:cNvPr>
          <p:cNvSpPr txBox="1">
            <a:spLocks/>
          </p:cNvSpPr>
          <p:nvPr/>
        </p:nvSpPr>
        <p:spPr>
          <a:xfrm>
            <a:off x="541958" y="5309467"/>
            <a:ext cx="1591641" cy="347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ms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 50 Hz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內容版面配置區 2">
            <a:extLst>
              <a:ext uri="{FF2B5EF4-FFF2-40B4-BE49-F238E27FC236}">
                <a16:creationId xmlns:a16="http://schemas.microsoft.com/office/drawing/2014/main" id="{28FB4D7A-6ACF-4957-823F-67E481EB9F75}"/>
              </a:ext>
            </a:extLst>
          </p:cNvPr>
          <p:cNvSpPr txBox="1">
            <a:spLocks/>
          </p:cNvSpPr>
          <p:nvPr/>
        </p:nvSpPr>
        <p:spPr>
          <a:xfrm>
            <a:off x="3649648" y="5306856"/>
            <a:ext cx="1371931" cy="347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ms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500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Hz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52957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419E5A4-8CF5-4682-B566-711109A9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39181"/>
            <a:ext cx="5408612" cy="419100"/>
          </a:xfrm>
        </p:spPr>
        <p:txBody>
          <a:bodyPr>
            <a:noAutofit/>
          </a:bodyPr>
          <a:lstStyle/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下載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python 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 </a:t>
            </a:r>
            <a:r>
              <a:rPr lang="en-US" altLang="zh-TW" sz="1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matplot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時發生錯誤</a:t>
            </a: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1DF0D9B-09D5-4DB5-A25B-E74658E2FF27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三、遇到的問題</a:t>
            </a:r>
          </a:p>
        </p:txBody>
      </p: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4AA23597-9549-4796-AF23-6FBD6C6976C5}"/>
              </a:ext>
            </a:extLst>
          </p:cNvPr>
          <p:cNvSpPr txBox="1">
            <a:spLocks/>
          </p:cNvSpPr>
          <p:nvPr/>
        </p:nvSpPr>
        <p:spPr>
          <a:xfrm>
            <a:off x="724693" y="7823698"/>
            <a:ext cx="5944032" cy="303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522F0920-6DB1-4703-A64E-CB16A5911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7" y="1603317"/>
            <a:ext cx="5408612" cy="142527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原本是用網站上的指令下載，卻會卡在下載階段非常久，於是上望搜尋其他方法試看看，以下是臥參考的網址，後來用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python3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python.exe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指令陸續出現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ImportError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No module named serial”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或是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ImportError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No module named matplotlib”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，之後安裝了 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pyserial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，並用 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py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作為指令開頭即可下載完成。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https://www.youtube.com/watch?v=m1sIkpGND6k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44326BA1-6F15-4303-AF84-7069AB6565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33" t="21807" r="35200" b="4238"/>
          <a:stretch/>
        </p:blipFill>
        <p:spPr>
          <a:xfrm>
            <a:off x="1136681" y="3173632"/>
            <a:ext cx="4078224" cy="269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33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436</TotalTime>
  <Words>408</Words>
  <Application>Microsoft Office PowerPoint</Application>
  <PresentationFormat>A4 紙張 (210x297 公釐)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3" baseType="lpstr">
      <vt:lpstr>微軟正黑體</vt:lpstr>
      <vt:lpstr>新細明體</vt:lpstr>
      <vt:lpstr>Arial</vt:lpstr>
      <vt:lpstr>Calibri</vt:lpstr>
      <vt:lpstr>Calibri Light</vt:lpstr>
      <vt:lpstr>Webdings</vt:lpstr>
      <vt:lpstr>Office 佈景主題</vt:lpstr>
      <vt:lpstr>Mbed Lab 4 Report Analog Input</vt:lpstr>
      <vt:lpstr>1、Control LED by AnalogOut</vt:lpstr>
      <vt:lpstr>2、Control LED by PwmOut</vt:lpstr>
      <vt:lpstr>3、 AnalogIn with FFT analysis</vt:lpstr>
      <vt:lpstr>4、 Measure the conversion timing</vt:lpstr>
      <vt:lpstr>下載python 與 matplot時發生錯誤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Mbed Lab 2 Report Digital Input and Output</dc:title>
  <dc:creator>tomkitty512</dc:creator>
  <cp:lastModifiedBy>tomkitty512</cp:lastModifiedBy>
  <cp:revision>69</cp:revision>
  <dcterms:created xsi:type="dcterms:W3CDTF">2022-03-05T08:12:27Z</dcterms:created>
  <dcterms:modified xsi:type="dcterms:W3CDTF">2022-03-16T07:51:22Z</dcterms:modified>
</cp:coreProperties>
</file>