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70" r:id="rId5"/>
    <p:sldId id="271" r:id="rId6"/>
    <p:sldId id="266" r:id="rId7"/>
    <p:sldId id="267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Analog Output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Analog output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24693" y="4189787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將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PA_4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設置為類比輸出訊號腳位，並且每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秒更新一次數字，為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0.75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循環變化，由於訊號腳輸出電壓最高為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3.3V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0.825V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，以此類推。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26CB7CB-1EBA-4808-971A-04100218E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3" t="8421" r="35022" b="55270"/>
          <a:stretch/>
        </p:blipFill>
        <p:spPr>
          <a:xfrm>
            <a:off x="853328" y="1458281"/>
            <a:ext cx="5151343" cy="2319173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25345D75-A304-40E2-9E83-A217D3A66168}"/>
              </a:ext>
            </a:extLst>
          </p:cNvPr>
          <p:cNvGrpSpPr/>
          <p:nvPr/>
        </p:nvGrpSpPr>
        <p:grpSpPr>
          <a:xfrm>
            <a:off x="841828" y="5615066"/>
            <a:ext cx="5174342" cy="2748869"/>
            <a:chOff x="853328" y="5039754"/>
            <a:chExt cx="5174342" cy="274886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3A02BA4-8636-4007-9A05-78D206BE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328" y="5039754"/>
              <a:ext cx="5174342" cy="2748869"/>
            </a:xfrm>
            <a:prstGeom prst="rect">
              <a:avLst/>
            </a:prstGeom>
          </p:spPr>
        </p:pic>
        <p:sp>
          <p:nvSpPr>
            <p:cNvPr id="7" name="內容版面配置區 2">
              <a:extLst>
                <a:ext uri="{FF2B5EF4-FFF2-40B4-BE49-F238E27FC236}">
                  <a16:creationId xmlns:a16="http://schemas.microsoft.com/office/drawing/2014/main" id="{2444C11C-5E27-4352-BB11-B3AA61688A4E}"/>
                </a:ext>
              </a:extLst>
            </p:cNvPr>
            <p:cNvSpPr txBox="1">
              <a:spLocks/>
            </p:cNvSpPr>
            <p:nvPr/>
          </p:nvSpPr>
          <p:spPr>
            <a:xfrm>
              <a:off x="3265368" y="6020091"/>
              <a:ext cx="755762" cy="347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altLang="zh-TW" sz="1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0.825</a:t>
              </a:r>
              <a:endPara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內容版面配置區 2">
              <a:extLst>
                <a:ext uri="{FF2B5EF4-FFF2-40B4-BE49-F238E27FC236}">
                  <a16:creationId xmlns:a16="http://schemas.microsoft.com/office/drawing/2014/main" id="{43E6699D-945B-415B-9815-8DE930219BBA}"/>
                </a:ext>
              </a:extLst>
            </p:cNvPr>
            <p:cNvSpPr txBox="1">
              <a:spLocks/>
            </p:cNvSpPr>
            <p:nvPr/>
          </p:nvSpPr>
          <p:spPr>
            <a:xfrm>
              <a:off x="4113702" y="5846155"/>
              <a:ext cx="755762" cy="347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altLang="zh-TW" sz="1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1.650</a:t>
              </a:r>
              <a:endPara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內容版面配置區 2">
              <a:extLst>
                <a:ext uri="{FF2B5EF4-FFF2-40B4-BE49-F238E27FC236}">
                  <a16:creationId xmlns:a16="http://schemas.microsoft.com/office/drawing/2014/main" id="{588BAFDF-EF31-4CBF-8400-A32619B06962}"/>
                </a:ext>
              </a:extLst>
            </p:cNvPr>
            <p:cNvSpPr txBox="1">
              <a:spLocks/>
            </p:cNvSpPr>
            <p:nvPr/>
          </p:nvSpPr>
          <p:spPr>
            <a:xfrm>
              <a:off x="4940313" y="5619435"/>
              <a:ext cx="755762" cy="347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altLang="zh-TW" sz="1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2.475</a:t>
              </a:r>
              <a:endPara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Generate a sawtooth waveform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B3CC0C9-C8C3-4D08-97FD-833878091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02" b="285"/>
          <a:stretch/>
        </p:blipFill>
        <p:spPr>
          <a:xfrm>
            <a:off x="841828" y="5615066"/>
            <a:ext cx="4638950" cy="2748869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4180797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將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PA_4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設置為類比輸出訊號腳位、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設置成數位訊號輸出，設置一個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迴圈，間隔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秒、每次加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，並將輸出結果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單位：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印在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 Terminal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，所以顯示為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 * 3.3 ……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，當結果大於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時，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便會亮。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B6AE769-FDEE-4887-A54E-28ED7F0BB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04" t="28166" r="61867" b="49999"/>
          <a:stretch/>
        </p:blipFill>
        <p:spPr>
          <a:xfrm>
            <a:off x="3677775" y="5959819"/>
            <a:ext cx="2442467" cy="160719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0005FA4-6E9E-40B3-A067-7963AE35B3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67" t="8045" r="32888" b="42429"/>
          <a:stretch/>
        </p:blipFill>
        <p:spPr>
          <a:xfrm>
            <a:off x="1406216" y="1505083"/>
            <a:ext cx="4045568" cy="25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3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Generate a sine waveform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24693" y="442768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定義好需要用的數值，並將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PA_4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設置為類比輸出訊號腳位，設定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rads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為角度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~ 2pi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，經過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cos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sin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角度轉換，以及振幅大小轉換，輸出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sample 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746518E-F3A9-422F-9AD6-0EC87CFAD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5" t="8589" r="26020" b="33268"/>
          <a:stretch/>
        </p:blipFill>
        <p:spPr>
          <a:xfrm>
            <a:off x="1502747" y="1519241"/>
            <a:ext cx="3852505" cy="23212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D5EBDA4-B1ED-47F9-8FD3-B00FCA6F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28" y="5617856"/>
            <a:ext cx="5326801" cy="28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2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PWM Output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24694" y="4352824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因為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LED1(D13)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腳位是一個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PWM Pin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，所以利用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PwmOut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物件中的指令，使週期為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，且平均值為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，如此可形成以下結果。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C6E0BD3-B979-4303-969C-E5B87C0AF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28" y="5618083"/>
            <a:ext cx="5326377" cy="282963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7BBF463-3EB9-42E0-9766-E8BB254F3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33" t="8494" r="25001" b="52386"/>
          <a:stretch/>
        </p:blipFill>
        <p:spPr>
          <a:xfrm>
            <a:off x="542826" y="1607344"/>
            <a:ext cx="5772348" cy="2277821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F7B1755E-304B-40EC-A199-A20D67DFBA03}"/>
              </a:ext>
            </a:extLst>
          </p:cNvPr>
          <p:cNvSpPr txBox="1">
            <a:spLocks/>
          </p:cNvSpPr>
          <p:nvPr/>
        </p:nvSpPr>
        <p:spPr>
          <a:xfrm>
            <a:off x="1935608" y="7337084"/>
            <a:ext cx="755762" cy="34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60EB17E5-F261-478E-8BCF-A3E08BF86E6E}"/>
              </a:ext>
            </a:extLst>
          </p:cNvPr>
          <p:cNvCxnSpPr>
            <a:cxnSpLocks/>
          </p:cNvCxnSpPr>
          <p:nvPr/>
        </p:nvCxnSpPr>
        <p:spPr>
          <a:xfrm>
            <a:off x="1659413" y="7254240"/>
            <a:ext cx="9390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6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15795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How to find analog output pins and PWM pins from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Pinmap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 and Checkpoints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4516B8A-8FAF-4F66-B8FC-C112A4AE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1516845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功能的，為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analog output pins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註記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PWM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的為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PWM pins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4449E90-0954-409D-B3E4-F83AE1418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8" t="16644" r="9486" b="5167"/>
          <a:stretch/>
        </p:blipFill>
        <p:spPr>
          <a:xfrm>
            <a:off x="456983" y="2359399"/>
            <a:ext cx="5944032" cy="30325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8C5191F-AC4B-4972-823F-71CDBD4FEC08}"/>
              </a:ext>
            </a:extLst>
          </p:cNvPr>
          <p:cNvSpPr/>
          <p:nvPr/>
        </p:nvSpPr>
        <p:spPr>
          <a:xfrm>
            <a:off x="5457665" y="2505663"/>
            <a:ext cx="422434" cy="2868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883EE853-FFF7-499C-BD8B-BFE9640AE861}"/>
              </a:ext>
            </a:extLst>
          </p:cNvPr>
          <p:cNvSpPr txBox="1">
            <a:spLocks/>
          </p:cNvSpPr>
          <p:nvPr/>
        </p:nvSpPr>
        <p:spPr>
          <a:xfrm>
            <a:off x="5379935" y="2168701"/>
            <a:ext cx="680505" cy="38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PWM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5871653-CE9D-4F32-926F-AB648FE87C9D}"/>
              </a:ext>
            </a:extLst>
          </p:cNvPr>
          <p:cNvSpPr/>
          <p:nvPr/>
        </p:nvSpPr>
        <p:spPr>
          <a:xfrm>
            <a:off x="5080185" y="3031829"/>
            <a:ext cx="523240" cy="28406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FD40FD-2A7F-4C94-928F-C3CBD0133CBC}"/>
              </a:ext>
            </a:extLst>
          </p:cNvPr>
          <p:cNvSpPr/>
          <p:nvPr/>
        </p:nvSpPr>
        <p:spPr>
          <a:xfrm>
            <a:off x="5080185" y="4025014"/>
            <a:ext cx="523240" cy="28406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016CC167-ACF9-4BBC-B133-0F570B41709F}"/>
              </a:ext>
            </a:extLst>
          </p:cNvPr>
          <p:cNvSpPr txBox="1">
            <a:spLocks/>
          </p:cNvSpPr>
          <p:nvPr/>
        </p:nvSpPr>
        <p:spPr>
          <a:xfrm>
            <a:off x="4444068" y="2820912"/>
            <a:ext cx="813534" cy="494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analog</a:t>
            </a:r>
            <a:endParaRPr lang="zh-TW" altLang="en-US" sz="12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970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PicoScoope6.14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偵測不到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2200A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嘗試借用其他同學的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Pico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，卻同樣只出現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選項，並寫在電腦端沒有發現其連接上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序列阜，之後在討論區搜尋，發現有同學也遇到類似問題，於是下載第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版，就能成功連上了。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之後重新試看看第六版，發現也能正常連接，所以之後改回使用第六版。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8B98F9F-BE52-4228-AF9A-374BE34B7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2" t="23847" r="14259" b="22267"/>
          <a:stretch/>
        </p:blipFill>
        <p:spPr>
          <a:xfrm>
            <a:off x="1055346" y="2839101"/>
            <a:ext cx="4747308" cy="270896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12DDBDF-EC4E-4AB1-9D46-31F307A6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46" y="5932116"/>
            <a:ext cx="4747308" cy="26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378</Words>
  <Application>Microsoft Office PowerPoint</Application>
  <PresentationFormat>A4 紙張 (210x297 公釐)</PresentationFormat>
  <Paragraphs>32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3 Report Analog Output</vt:lpstr>
      <vt:lpstr>1、Analog output</vt:lpstr>
      <vt:lpstr>2、Generate a sawtooth waveform</vt:lpstr>
      <vt:lpstr>3、Generate a sine waveform</vt:lpstr>
      <vt:lpstr>4、mbed PWM Output</vt:lpstr>
      <vt:lpstr>How to find analog output pins and PWM pins from Pinmap?</vt:lpstr>
      <vt:lpstr>PicoScoope6.14偵測不到2200A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65</cp:revision>
  <dcterms:created xsi:type="dcterms:W3CDTF">2022-03-05T08:12:27Z</dcterms:created>
  <dcterms:modified xsi:type="dcterms:W3CDTF">2022-03-14T13:40:29Z</dcterms:modified>
</cp:coreProperties>
</file>