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0" r:id="rId5"/>
    <p:sldId id="267" r:id="rId6"/>
    <p:sldId id="27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434" y="-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11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and configure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577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ZigBee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是一種低功耗的傳輸方式，透過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與電腦連接，他傳輸的方式簡單，功耗也較藍芽低，但是速度卻小藍芽數倍。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第一步，先將兩個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individual addresses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設定好，記得使用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時，，除了注意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 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有沒有找對之外，需開啟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Local Echo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，才能看見自己剛剛輸入的指令以及回復，依據自己的座位編號做設定，設定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ATDL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，另一個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則相反，如此一來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才能透過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individual addresses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的方式達成雙向傳輸。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此為傳輸結果，可能因為輸入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的關係，出現「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」的情形。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78808D0-93E5-448D-A72E-A8AD5D59E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3368" r="53747" b="50145"/>
          <a:stretch/>
        </p:blipFill>
        <p:spPr>
          <a:xfrm>
            <a:off x="3585077" y="6658274"/>
            <a:ext cx="3113590" cy="179338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06403B4-AED4-4178-8075-36A021499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" t="1369" r="66921" b="50624"/>
          <a:stretch/>
        </p:blipFill>
        <p:spPr>
          <a:xfrm>
            <a:off x="2063273" y="3504466"/>
            <a:ext cx="2674172" cy="2225774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014408D2-A959-440E-8911-0AD307442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4650" r="5432" b="47343"/>
          <a:stretch/>
        </p:blipFill>
        <p:spPr>
          <a:xfrm>
            <a:off x="471487" y="6658274"/>
            <a:ext cx="3113590" cy="18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Programming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2024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此部分旨在透過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達成兩塊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模板的傳輸，將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11_4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的程式燒入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，須注意因為始利用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的方式連接，所以程式中有設定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TX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RX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以及鮑率的部分。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Send message: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收到之後會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Echo back: string=%s with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strlen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，再將收到的資料傳送給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Send message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224826-98EB-4390-AEEC-0E0A1A65B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7" y="3867122"/>
            <a:ext cx="6090558" cy="34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Application with RPC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9_1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傳輸做結合，如果能成功使用，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9_1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將會不用任何修改能直接執行，但由於使用無線傳輸的關係，所以經常斷訊或是卡住，後面第三部分會說明解決方式。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8434ECC-2CDE-489D-A1D4-D9A6B29C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1" y="2710047"/>
            <a:ext cx="5860797" cy="32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3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individual addresses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在設定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individual addresses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時，如果忘記在最後執行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ATWR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，最後會回復原本的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address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，然後就必須重新設定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2262F6D-9C2B-4E33-BF1C-2D5D2F36CEE5}"/>
              </a:ext>
            </a:extLst>
          </p:cNvPr>
          <p:cNvSpPr txBox="1">
            <a:spLocks/>
          </p:cNvSpPr>
          <p:nvPr/>
        </p:nvSpPr>
        <p:spPr>
          <a:xfrm>
            <a:off x="471487" y="2231269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+++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格式問題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6799398-5388-4849-92DE-9F948A7FFC3C}"/>
              </a:ext>
            </a:extLst>
          </p:cNvPr>
          <p:cNvSpPr txBox="1">
            <a:spLocks/>
          </p:cNvSpPr>
          <p:nvPr/>
        </p:nvSpPr>
        <p:spPr>
          <a:xfrm>
            <a:off x="471487" y="279540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如果要使用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+++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commend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，必須要切換至英文輸入法，並且使用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shift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和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，不能使用數字鍵盤上的加號。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BAFA1B9-1BB8-49AD-B639-FFC252359CBB}"/>
              </a:ext>
            </a:extLst>
          </p:cNvPr>
          <p:cNvSpPr txBox="1">
            <a:spLocks/>
          </p:cNvSpPr>
          <p:nvPr/>
        </p:nvSpPr>
        <p:spPr>
          <a:xfrm>
            <a:off x="471487" y="3655192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傳輸資料問題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785D769F-CBF5-4FC7-B656-353CF104430B}"/>
              </a:ext>
            </a:extLst>
          </p:cNvPr>
          <p:cNvSpPr txBox="1">
            <a:spLocks/>
          </p:cNvSpPr>
          <p:nvPr/>
        </p:nvSpPr>
        <p:spPr>
          <a:xfrm>
            <a:off x="471487" y="4219328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如果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individual addresses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沒有設定好，就會出現以下問題，且只能單向傳輸。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34483A0-B1F1-4386-A9D9-F8CB72F69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573" r="53736" b="29477"/>
          <a:stretch/>
        </p:blipFill>
        <p:spPr>
          <a:xfrm>
            <a:off x="3644379" y="4848947"/>
            <a:ext cx="2951494" cy="248388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F7F9575-66A0-4EA6-BD74-DB90597EC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2" t="17427" r="6180" b="17466"/>
          <a:stretch/>
        </p:blipFill>
        <p:spPr>
          <a:xfrm>
            <a:off x="529621" y="4829460"/>
            <a:ext cx="3114757" cy="25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資料傳輸卡住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(11.3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皆會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傳輸時偶爾會一直卡在第一行，確認過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individual addresses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沒有錯，後來利用重新插拔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 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以及更換杜邦線解決。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0ABAE8E7-1B99-44B9-9A38-38903E1E5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3333" r="13519" b="58001"/>
          <a:stretch/>
        </p:blipFill>
        <p:spPr>
          <a:xfrm>
            <a:off x="162553" y="2238417"/>
            <a:ext cx="6506172" cy="123630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B4D4829-2D6A-41C7-B25F-9FFE83F6A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45658" r="26222" b="9009"/>
          <a:stretch/>
        </p:blipFill>
        <p:spPr>
          <a:xfrm>
            <a:off x="1070021" y="3668776"/>
            <a:ext cx="4211543" cy="1748794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CA8E7B5E-6122-4E93-BEFC-6B7AD38353BB}"/>
              </a:ext>
            </a:extLst>
          </p:cNvPr>
          <p:cNvSpPr txBox="1">
            <a:spLocks/>
          </p:cNvSpPr>
          <p:nvPr/>
        </p:nvSpPr>
        <p:spPr>
          <a:xfrm>
            <a:off x="471487" y="6431281"/>
            <a:ext cx="5408612" cy="1181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確實是一個非常好的傳輸方式，如果在沒有很多干擾的情形下，可以做到低功耗，且穩定持續的傳輸，也許能夠應用到機器人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比賽之中，傳送定位等資料。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3D2E376E-76BC-4E6C-BA64-ED771CC1EEBE}"/>
              </a:ext>
            </a:extLst>
          </p:cNvPr>
          <p:cNvSpPr txBox="1">
            <a:spLocks/>
          </p:cNvSpPr>
          <p:nvPr/>
        </p:nvSpPr>
        <p:spPr>
          <a:xfrm>
            <a:off x="471487" y="6012181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四、討論</a:t>
            </a:r>
          </a:p>
        </p:txBody>
      </p:sp>
    </p:spTree>
    <p:extLst>
      <p:ext uri="{BB962C8B-B14F-4D97-AF65-F5344CB8AC3E}">
        <p14:creationId xmlns:p14="http://schemas.microsoft.com/office/powerpoint/2010/main" val="13346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520</Words>
  <Application>Microsoft Office PowerPoint</Application>
  <PresentationFormat>A4 紙張 (210x297 公釐)</PresentationFormat>
  <Paragraphs>40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11 Report XBee</vt:lpstr>
      <vt:lpstr>1、Test and configure XBee</vt:lpstr>
      <vt:lpstr>1、 XBee Programming</vt:lpstr>
      <vt:lpstr>1、 XBee Application with RPC</vt:lpstr>
      <vt:lpstr>individual addresses</vt:lpstr>
      <vt:lpstr>資料傳輸卡住(11.3、11.4皆會)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47</cp:revision>
  <dcterms:created xsi:type="dcterms:W3CDTF">2022-03-05T08:12:27Z</dcterms:created>
  <dcterms:modified xsi:type="dcterms:W3CDTF">2022-05-10T20:47:09Z</dcterms:modified>
</cp:coreProperties>
</file>