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908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0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1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2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9032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98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06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35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78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39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5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8D36221-76E5-41FF-B6D3-57153C5F4B14}" type="datetimeFigureOut">
              <a:rPr lang="zh-TW" altLang="en-US" smtClean="0"/>
              <a:t>2022/1/13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7B2DA99-6A0A-4FF9-B769-6C5A8676028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47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981DF-04C3-448B-A495-FAAECB916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自動手寫機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38EAC0-6543-4137-A9EF-049F31A48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Team 30</a:t>
            </a:r>
          </a:p>
          <a:p>
            <a:r>
              <a:rPr lang="en-US" altLang="zh-TW" dirty="0"/>
              <a:t>109033135 </a:t>
            </a:r>
            <a:r>
              <a:rPr lang="zh-TW" altLang="en-US" dirty="0"/>
              <a:t>劉奇泓</a:t>
            </a:r>
            <a:endParaRPr lang="en-US" altLang="zh-TW" dirty="0"/>
          </a:p>
          <a:p>
            <a:r>
              <a:rPr lang="en-US" altLang="zh-TW" dirty="0"/>
              <a:t>109062315 </a:t>
            </a:r>
            <a:r>
              <a:rPr lang="zh-TW" altLang="en-US" dirty="0"/>
              <a:t>洪聖祥</a:t>
            </a:r>
          </a:p>
        </p:txBody>
      </p:sp>
    </p:spTree>
    <p:extLst>
      <p:ext uri="{BB962C8B-B14F-4D97-AF65-F5344CB8AC3E}">
        <p14:creationId xmlns:p14="http://schemas.microsoft.com/office/powerpoint/2010/main" val="46675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10A68C-D1A4-4480-B677-693869F7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Servo_motor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5B5D95-C54D-429B-82D0-D5E6DACF4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2171700"/>
            <a:ext cx="6492240" cy="4175955"/>
          </a:xfrm>
        </p:spPr>
      </p:pic>
    </p:spTree>
    <p:extLst>
      <p:ext uri="{BB962C8B-B14F-4D97-AF65-F5344CB8AC3E}">
        <p14:creationId xmlns:p14="http://schemas.microsoft.com/office/powerpoint/2010/main" val="371748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BCD95-1F38-4AA4-AAC2-C5B5800B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Servo_motor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16B57EE-A7D7-4776-874E-DC0F0907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09" t="31915" r="39229" b="20284"/>
          <a:stretch/>
        </p:blipFill>
        <p:spPr>
          <a:xfrm>
            <a:off x="3367337" y="2171700"/>
            <a:ext cx="5457326" cy="395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9A60FA-EF6C-42C6-A217-B2DCA924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Move Control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B4436F0-F660-4A3C-858E-F8A6209C8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4" t="-1" r="12487" b="81677"/>
          <a:stretch/>
        </p:blipFill>
        <p:spPr>
          <a:xfrm>
            <a:off x="1934497" y="2171700"/>
            <a:ext cx="8885903" cy="3672840"/>
          </a:xfrm>
        </p:spPr>
      </p:pic>
    </p:spTree>
    <p:extLst>
      <p:ext uri="{BB962C8B-B14F-4D97-AF65-F5344CB8AC3E}">
        <p14:creationId xmlns:p14="http://schemas.microsoft.com/office/powerpoint/2010/main" val="135523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065305-3AD2-41BF-AA86-40FA8C9C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4400"/>
            <a:ext cx="9601200" cy="3683000"/>
          </a:xfrm>
        </p:spPr>
        <p:txBody>
          <a:bodyPr/>
          <a:lstStyle/>
          <a:p>
            <a:r>
              <a:rPr lang="en-US" altLang="zh-TW" sz="2800" dirty="0"/>
              <a:t>SETUP:</a:t>
            </a:r>
            <a:r>
              <a:rPr lang="zh-TW" altLang="en-US" sz="2800" dirty="0"/>
              <a:t>讀取</a:t>
            </a:r>
            <a:r>
              <a:rPr lang="en-US" altLang="zh-TW" sz="2800" dirty="0"/>
              <a:t>input </a:t>
            </a:r>
            <a:r>
              <a:rPr lang="zh-TW" altLang="en-US" sz="2800" dirty="0"/>
              <a:t>訊號</a:t>
            </a:r>
            <a:endParaRPr lang="en-US" altLang="zh-TW" sz="2800" dirty="0"/>
          </a:p>
          <a:p>
            <a:r>
              <a:rPr lang="en-US" altLang="zh-TW" sz="2800" dirty="0"/>
              <a:t>MOVE:</a:t>
            </a:r>
            <a:r>
              <a:rPr lang="zh-TW" altLang="en-US" sz="2800" dirty="0"/>
              <a:t>根據目前位置與終點位置的相對位置決定前後左右移動</a:t>
            </a:r>
            <a:endParaRPr lang="en-US" altLang="zh-TW" sz="2800" dirty="0"/>
          </a:p>
          <a:p>
            <a:r>
              <a:rPr lang="en-US" altLang="zh-TW" sz="2800" dirty="0"/>
              <a:t>FINISH:</a:t>
            </a:r>
            <a:r>
              <a:rPr lang="zh-TW" altLang="en-US" sz="2800" dirty="0"/>
              <a:t>輸出訊號</a:t>
            </a:r>
            <a:r>
              <a:rPr lang="en-US" altLang="zh-TW" sz="2800" dirty="0"/>
              <a:t>done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485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6C0BB7-7EF4-42DC-908B-D024E798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Draw Control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381EAD7-0917-4E02-9ACC-8C6FD8818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8" b="39290"/>
          <a:stretch/>
        </p:blipFill>
        <p:spPr>
          <a:xfrm>
            <a:off x="2694940" y="1569307"/>
            <a:ext cx="6802120" cy="5034693"/>
          </a:xfrm>
        </p:spPr>
      </p:pic>
    </p:spTree>
    <p:extLst>
      <p:ext uri="{BB962C8B-B14F-4D97-AF65-F5344CB8AC3E}">
        <p14:creationId xmlns:p14="http://schemas.microsoft.com/office/powerpoint/2010/main" val="354879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D9D472-C2D3-4297-B12E-DE2C67B7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42160"/>
            <a:ext cx="9601200" cy="3825240"/>
          </a:xfrm>
        </p:spPr>
        <p:txBody>
          <a:bodyPr/>
          <a:lstStyle/>
          <a:p>
            <a:r>
              <a:rPr lang="en-US" altLang="zh-TW" sz="2800" dirty="0"/>
              <a:t>SETUP:</a:t>
            </a:r>
            <a:r>
              <a:rPr lang="zh-TW" altLang="en-US" sz="2800" dirty="0"/>
              <a:t>初始化各個變數</a:t>
            </a:r>
            <a:endParaRPr lang="en-US" altLang="zh-TW" sz="2800" dirty="0"/>
          </a:p>
          <a:p>
            <a:r>
              <a:rPr lang="en-US" altLang="zh-TW" sz="2800" dirty="0"/>
              <a:t>PEN_DOWN:</a:t>
            </a:r>
            <a:r>
              <a:rPr lang="zh-TW" altLang="en-US" sz="2800" dirty="0"/>
              <a:t>決定是否筆放下</a:t>
            </a:r>
            <a:r>
              <a:rPr lang="en-US" altLang="zh-TW" sz="2800" dirty="0"/>
              <a:t>(z</a:t>
            </a:r>
            <a:r>
              <a:rPr lang="zh-TW" altLang="en-US" sz="2800" dirty="0"/>
              <a:t>軸移動</a:t>
            </a:r>
            <a:r>
              <a:rPr lang="en-US" altLang="zh-TW" sz="2800" dirty="0"/>
              <a:t>)</a:t>
            </a:r>
          </a:p>
          <a:p>
            <a:r>
              <a:rPr lang="en-US" altLang="zh-TW" sz="2800" dirty="0"/>
              <a:t>DRAW_RST: reset move control</a:t>
            </a:r>
          </a:p>
          <a:p>
            <a:r>
              <a:rPr lang="en-US" altLang="zh-TW" sz="2800" dirty="0"/>
              <a:t>MOVE:</a:t>
            </a:r>
            <a:r>
              <a:rPr lang="zh-TW" altLang="en-US" sz="2800" dirty="0"/>
              <a:t>機器 </a:t>
            </a:r>
            <a:r>
              <a:rPr lang="en-US" altLang="zh-TW" sz="2800" dirty="0"/>
              <a:t>x y </a:t>
            </a:r>
            <a:r>
              <a:rPr lang="zh-TW" altLang="en-US" sz="2800" dirty="0"/>
              <a:t>軸移動</a:t>
            </a:r>
            <a:endParaRPr lang="en-US" altLang="zh-TW" sz="2800" dirty="0"/>
          </a:p>
          <a:p>
            <a:r>
              <a:rPr lang="en-US" altLang="zh-TW" sz="2800" dirty="0"/>
              <a:t>FINISH:</a:t>
            </a:r>
            <a:r>
              <a:rPr lang="zh-TW" altLang="en-US" sz="2800" dirty="0"/>
              <a:t>結束</a:t>
            </a:r>
            <a:endParaRPr lang="en-US" altLang="zh-TW" sz="2800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3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C5A14-B3DE-4CC2-AF4C-93E9B8C7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User interface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90D5A08-3944-4532-9466-4CB3FF04A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4" b="-1"/>
          <a:stretch/>
        </p:blipFill>
        <p:spPr>
          <a:xfrm>
            <a:off x="2351960" y="2171700"/>
            <a:ext cx="7488080" cy="3911601"/>
          </a:xfrm>
        </p:spPr>
      </p:pic>
    </p:spTree>
    <p:extLst>
      <p:ext uri="{BB962C8B-B14F-4D97-AF65-F5344CB8AC3E}">
        <p14:creationId xmlns:p14="http://schemas.microsoft.com/office/powerpoint/2010/main" val="6595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9632D4-F4F2-4E1F-ACCD-B81B625C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A162BF-511D-4771-9D0C-925FC510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SELECT:</a:t>
            </a:r>
            <a:r>
              <a:rPr lang="zh-TW" altLang="en-US" sz="2800" dirty="0"/>
              <a:t>使用者輸入</a:t>
            </a:r>
            <a:r>
              <a:rPr lang="en-US" altLang="zh-TW" sz="2800" dirty="0"/>
              <a:t>0-9</a:t>
            </a:r>
          </a:p>
          <a:p>
            <a:r>
              <a:rPr lang="en-US" altLang="zh-TW" sz="2800" dirty="0"/>
              <a:t>PREPARE:</a:t>
            </a:r>
            <a:r>
              <a:rPr lang="zh-TW" altLang="en-US" sz="2800" dirty="0"/>
              <a:t>使用者輸入</a:t>
            </a:r>
            <a:r>
              <a:rPr lang="en-US" altLang="zh-TW" sz="2800" dirty="0"/>
              <a:t>Enter</a:t>
            </a:r>
            <a:r>
              <a:rPr lang="zh-TW" altLang="en-US" sz="2800" dirty="0"/>
              <a:t>準備開始寫字</a:t>
            </a:r>
            <a:endParaRPr lang="en-US" altLang="zh-TW" sz="2800" dirty="0"/>
          </a:p>
          <a:p>
            <a:r>
              <a:rPr lang="en-US" altLang="zh-TW" sz="2800" dirty="0"/>
              <a:t>RST: reset draw control</a:t>
            </a:r>
          </a:p>
          <a:p>
            <a:r>
              <a:rPr lang="en-US" altLang="zh-TW" sz="2800" dirty="0"/>
              <a:t>DRAW:</a:t>
            </a:r>
            <a:r>
              <a:rPr lang="zh-TW" altLang="en-US" sz="2800" dirty="0"/>
              <a:t> 開始寫字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324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56CC3E-8984-4E04-B82E-76748FF8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機構簡介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D76DD6-FEF1-4688-A547-D35649122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862044-E76D-45FC-A7A0-D04DEAF68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3" t="29778" r="10584" b="15852"/>
          <a:stretch/>
        </p:blipFill>
        <p:spPr>
          <a:xfrm>
            <a:off x="1371599" y="1629218"/>
            <a:ext cx="9618655" cy="47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B6498D9-F33F-455D-B413-DB87875FC99A}"/>
              </a:ext>
            </a:extLst>
          </p:cNvPr>
          <p:cNvCxnSpPr/>
          <p:nvPr/>
        </p:nvCxnSpPr>
        <p:spPr>
          <a:xfrm flipV="1">
            <a:off x="5086905" y="4483223"/>
            <a:ext cx="1908699" cy="7102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2650A9B-EFDB-4D16-AEA6-7338892AB931}"/>
              </a:ext>
            </a:extLst>
          </p:cNvPr>
          <p:cNvCxnSpPr/>
          <p:nvPr/>
        </p:nvCxnSpPr>
        <p:spPr>
          <a:xfrm flipH="1" flipV="1">
            <a:off x="5024761" y="2965142"/>
            <a:ext cx="2201662" cy="5326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FB3B6B6-2C9D-4E27-AEA8-E1197997A4EE}"/>
              </a:ext>
            </a:extLst>
          </p:cNvPr>
          <p:cNvCxnSpPr/>
          <p:nvPr/>
        </p:nvCxnSpPr>
        <p:spPr>
          <a:xfrm>
            <a:off x="6480699" y="2171700"/>
            <a:ext cx="0" cy="193866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83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C96FC4-FF53-42E3-9186-DACBD527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機構簡介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E8762DE-E493-4F22-B3E3-B053C7F59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85" t="19007" r="23430" b="24539"/>
          <a:stretch/>
        </p:blipFill>
        <p:spPr>
          <a:xfrm>
            <a:off x="5140960" y="1428750"/>
            <a:ext cx="2936240" cy="262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36982BF-0A63-427F-B7B3-8D593E2A57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66" t="27556" r="27750" b="26220"/>
          <a:stretch/>
        </p:blipFill>
        <p:spPr>
          <a:xfrm>
            <a:off x="8145056" y="1428750"/>
            <a:ext cx="2729408" cy="2620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BCB5EB-CB2F-4A65-A636-99E1253B95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7" t="23704" r="42083" b="27408"/>
          <a:stretch/>
        </p:blipFill>
        <p:spPr>
          <a:xfrm>
            <a:off x="6609080" y="4250175"/>
            <a:ext cx="2401024" cy="2358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D67900C-1BF3-4207-867C-30FF57972208}"/>
              </a:ext>
            </a:extLst>
          </p:cNvPr>
          <p:cNvSpPr txBox="1"/>
          <p:nvPr/>
        </p:nvSpPr>
        <p:spPr>
          <a:xfrm>
            <a:off x="984959" y="2508032"/>
            <a:ext cx="383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步進馬達</a:t>
            </a:r>
            <a:r>
              <a:rPr lang="en-US" altLang="zh-TW" sz="2400" dirty="0"/>
              <a:t>(step motor)*2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88CB50-E511-4CB6-A80F-07A18CA96A8C}"/>
              </a:ext>
            </a:extLst>
          </p:cNvPr>
          <p:cNvSpPr txBox="1"/>
          <p:nvPr/>
        </p:nvSpPr>
        <p:spPr>
          <a:xfrm>
            <a:off x="984959" y="5198417"/>
            <a:ext cx="378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/>
              <a:t>伺服馬達</a:t>
            </a:r>
            <a:r>
              <a:rPr lang="en-US" altLang="zh-TW" sz="2400" dirty="0"/>
              <a:t>(servo motor)*1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407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814A17-2D73-4217-9229-DAD6858E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步進馬達</a:t>
            </a:r>
            <a:r>
              <a:rPr lang="en-US" altLang="zh-TW" dirty="0"/>
              <a:t>(step motor)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AFD6E9D-1D8F-4653-A00A-BBD7A26A3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171698"/>
            <a:ext cx="3782060" cy="378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 descr="一張含有 家電用品, 廚房電器 的圖片&#10;&#10;自動產生的描述">
            <a:extLst>
              <a:ext uri="{FF2B5EF4-FFF2-40B4-BE49-F238E27FC236}">
                <a16:creationId xmlns:a16="http://schemas.microsoft.com/office/drawing/2014/main" id="{A2B06044-0AF4-4F02-9AC5-55118CB233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06" y="2171698"/>
            <a:ext cx="4569594" cy="3782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5FB8B52-5FCA-4E66-A03F-1A7033B86981}"/>
              </a:ext>
            </a:extLst>
          </p:cNvPr>
          <p:cNvSpPr txBox="1"/>
          <p:nvPr/>
        </p:nvSpPr>
        <p:spPr>
          <a:xfrm>
            <a:off x="3305261" y="2326640"/>
            <a:ext cx="164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28BYJ-48</a:t>
            </a:r>
            <a:endParaRPr lang="zh-TW" altLang="en-US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0F219A-0337-4B46-BFD8-7762B34F98D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206" y="1570806"/>
            <a:ext cx="4607585" cy="4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8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EDD54D-D931-4B38-836F-48FECDF1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步進馬達</a:t>
            </a:r>
            <a:r>
              <a:rPr lang="en-US" altLang="zh-TW" dirty="0"/>
              <a:t>(step motor)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B21FC86-0A17-47FA-B1D4-69DD2CECF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1600" y="2171699"/>
            <a:ext cx="3786326" cy="3786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791F2A-19BC-4B7C-92A7-33F1E8BA3F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85" y="2171701"/>
            <a:ext cx="4590615" cy="378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1DDAF46-B8AE-492F-9079-4F9015F7511E}"/>
              </a:ext>
            </a:extLst>
          </p:cNvPr>
          <p:cNvSpPr txBox="1"/>
          <p:nvPr/>
        </p:nvSpPr>
        <p:spPr>
          <a:xfrm>
            <a:off x="3305261" y="2326640"/>
            <a:ext cx="1642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/>
              <a:t>28BYJ-48</a:t>
            </a:r>
            <a:endParaRPr lang="zh-TW" altLang="en-US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727A95-1B9F-497B-81C4-039B9AF7C7E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84" y="1559387"/>
            <a:ext cx="4590615" cy="4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8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86FC06-E43E-45A7-9B52-D91BD8EF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伺服馬達</a:t>
            </a:r>
            <a:r>
              <a:rPr lang="en-US" altLang="zh-TW" dirty="0"/>
              <a:t>(servo motor)</a:t>
            </a:r>
            <a:endParaRPr lang="zh-TW" altLang="en-US" dirty="0"/>
          </a:p>
        </p:txBody>
      </p:sp>
      <p:pic>
        <p:nvPicPr>
          <p:cNvPr id="1026" name="Picture 2" descr="Day 28]-【STM32系列】實作-伺服馬達SG- 90 PWM控制- iT 邦幫忙::一起幫忙解決難題，拯救IT 人的一天">
            <a:extLst>
              <a:ext uri="{FF2B5EF4-FFF2-40B4-BE49-F238E27FC236}">
                <a16:creationId xmlns:a16="http://schemas.microsoft.com/office/drawing/2014/main" id="{54B4C39E-1F7A-43D9-B37D-B4A40434C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6553"/>
            <a:ext cx="3919220" cy="3919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75BC8-50A1-4DFC-8E42-B649348F3D33}"/>
              </a:ext>
            </a:extLst>
          </p:cNvPr>
          <p:cNvSpPr/>
          <p:nvPr/>
        </p:nvSpPr>
        <p:spPr>
          <a:xfrm>
            <a:off x="5773422" y="18593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SG-90 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接腳：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棕色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接地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GND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紅色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正電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+5V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橙色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PWM 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輸入</a:t>
            </a:r>
            <a:endParaRPr lang="zh-TW" altLang="en-US" b="0" i="0" dirty="0">
              <a:solidFill>
                <a:srgbClr val="303233"/>
              </a:solidFill>
              <a:effectLst/>
              <a:latin typeface="Lato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34E835C-B5DE-4646-BC00-CB1FD866921B}"/>
              </a:ext>
            </a:extLst>
          </p:cNvPr>
          <p:cNvSpPr txBox="1"/>
          <p:nvPr/>
        </p:nvSpPr>
        <p:spPr>
          <a:xfrm>
            <a:off x="2659162" y="228406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SG90</a:t>
            </a:r>
            <a:endParaRPr lang="zh-TW" altLang="en-US" sz="3200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723242-D922-4FCC-A5B6-4C87F87272C2}"/>
              </a:ext>
            </a:extLst>
          </p:cNvPr>
          <p:cNvSpPr/>
          <p:nvPr/>
        </p:nvSpPr>
        <p:spPr>
          <a:xfrm>
            <a:off x="5773422" y="358811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可控角度在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0° ~ 180°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之間，控制方式就是輸入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50Hz(20ms)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脈衝訊號，同時脈衝的寬度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(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也就是高電位的持續時間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)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必須在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1ms ~ 2ms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之間：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1.0ms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的脈衝寬度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-90°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1.5ms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的脈衝寬度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0°</a:t>
            </a: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2.0ms</a:t>
            </a:r>
            <a:r>
              <a:rPr lang="zh-TW" altLang="en-US" sz="2400" dirty="0">
                <a:solidFill>
                  <a:srgbClr val="303233"/>
                </a:solidFill>
                <a:latin typeface="Lato"/>
              </a:rPr>
              <a:t>的脈衝寬度 </a:t>
            </a:r>
            <a:r>
              <a:rPr lang="en-US" altLang="zh-TW" sz="2400" dirty="0">
                <a:solidFill>
                  <a:srgbClr val="303233"/>
                </a:solidFill>
                <a:latin typeface="Lato"/>
              </a:rPr>
              <a:t>-&gt; 90°</a:t>
            </a:r>
            <a:endParaRPr lang="en-US" altLang="zh-TW" sz="2400" b="0" i="0" dirty="0">
              <a:solidFill>
                <a:srgbClr val="303233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13445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7DC7A-14FA-4D4B-B95E-A46310D2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685800"/>
            <a:ext cx="9601200" cy="1485900"/>
          </a:xfrm>
        </p:spPr>
        <p:txBody>
          <a:bodyPr/>
          <a:lstStyle/>
          <a:p>
            <a:r>
              <a:rPr lang="en-US" altLang="zh-TW" dirty="0"/>
              <a:t>Block diagram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5B74AE-C8D8-45E4-9CCD-E2748397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14202"/>
            <a:ext cx="6502400" cy="4257998"/>
          </a:xfr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0045878-CB60-4A83-A73A-3456B039B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78708"/>
              </p:ext>
            </p:extLst>
          </p:nvPr>
        </p:nvGraphicFramePr>
        <p:xfrm>
          <a:off x="8249920" y="2189001"/>
          <a:ext cx="34340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12102539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28924756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err="1"/>
                        <a:t>move_x</a:t>
                      </a:r>
                      <a:r>
                        <a:rPr lang="en-US" altLang="zh-TW" dirty="0"/>
                        <a:t>/</a:t>
                      </a:r>
                      <a:r>
                        <a:rPr lang="en-US" altLang="zh-TW" dirty="0" err="1"/>
                        <a:t>move_y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8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不動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85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向前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向右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向後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向左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35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回到原點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38652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DDBF2C2-916F-4FBF-B8D7-16CECF80A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07706"/>
              </p:ext>
            </p:extLst>
          </p:nvPr>
        </p:nvGraphicFramePr>
        <p:xfrm>
          <a:off x="8249920" y="4885266"/>
          <a:ext cx="3434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040">
                  <a:extLst>
                    <a:ext uri="{9D8B030D-6E8A-4147-A177-3AD203B41FA5}">
                      <a16:colId xmlns:a16="http://schemas.microsoft.com/office/drawing/2014/main" val="729435639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8223443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enable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767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筆放下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18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筆抬起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8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2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F12D4C-FFB7-4CD8-AF19-FA64B672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Step_motor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8F08C33-E701-4B4B-907A-895B3A8C2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26" y="2171700"/>
            <a:ext cx="9004474" cy="3649980"/>
          </a:xfrm>
        </p:spPr>
      </p:pic>
    </p:spTree>
    <p:extLst>
      <p:ext uri="{BB962C8B-B14F-4D97-AF65-F5344CB8AC3E}">
        <p14:creationId xmlns:p14="http://schemas.microsoft.com/office/powerpoint/2010/main" val="163131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E6A216-272C-49CD-B220-2A34BDF2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Step_motor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5BC210F-DF9C-44FE-A4CF-E78F36EBE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1F9C15-C03E-4674-A5D5-E666FC16A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176197"/>
            <a:ext cx="3962953" cy="38010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4A92D18-2376-4E39-8EB6-0D6D59D6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050" y="2171700"/>
            <a:ext cx="4165749" cy="36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3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555</TotalTime>
  <Words>265</Words>
  <Application>Microsoft Office PowerPoint</Application>
  <PresentationFormat>寬螢幕</PresentationFormat>
  <Paragraphs>56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Lato</vt:lpstr>
      <vt:lpstr>微軟正黑體</vt:lpstr>
      <vt:lpstr>Franklin Gothic Book</vt:lpstr>
      <vt:lpstr>Wingdings</vt:lpstr>
      <vt:lpstr>裁剪</vt:lpstr>
      <vt:lpstr>自動手寫機!</vt:lpstr>
      <vt:lpstr>機構簡介</vt:lpstr>
      <vt:lpstr>機構簡介</vt:lpstr>
      <vt:lpstr>步進馬達(step motor)</vt:lpstr>
      <vt:lpstr>步進馬達(step motor)</vt:lpstr>
      <vt:lpstr>伺服馬達(servo motor)</vt:lpstr>
      <vt:lpstr>Block diagram</vt:lpstr>
      <vt:lpstr>Step_motor</vt:lpstr>
      <vt:lpstr>Step_motor</vt:lpstr>
      <vt:lpstr>Servo_motor</vt:lpstr>
      <vt:lpstr>Servo_motor</vt:lpstr>
      <vt:lpstr>Move Control</vt:lpstr>
      <vt:lpstr>PowerPoint 簡報</vt:lpstr>
      <vt:lpstr>Draw Control</vt:lpstr>
      <vt:lpstr>PowerPoint 簡報</vt:lpstr>
      <vt:lpstr>User interface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Hi</dc:creator>
  <cp:lastModifiedBy>Hi</cp:lastModifiedBy>
  <cp:revision>30</cp:revision>
  <dcterms:created xsi:type="dcterms:W3CDTF">2022-01-09T19:34:10Z</dcterms:created>
  <dcterms:modified xsi:type="dcterms:W3CDTF">2022-01-13T02:48:35Z</dcterms:modified>
</cp:coreProperties>
</file>