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2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5" Type="http://schemas.openxmlformats.org/officeDocument/2006/relationships/image" Target="../media/image2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Relationship Id="rId1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06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538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708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134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07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280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808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98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2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8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592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EF57-2F37-4E8C-99E2-4B402C067C2B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929C2-AF5F-4223-B6EA-ACB682FEEC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389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8.wmf"/><Relationship Id="rId26" Type="http://schemas.openxmlformats.org/officeDocument/2006/relationships/oleObject" Target="../embeddings/oleObject23.bin"/><Relationship Id="rId39" Type="http://schemas.openxmlformats.org/officeDocument/2006/relationships/image" Target="../media/image24.wmf"/><Relationship Id="rId21" Type="http://schemas.openxmlformats.org/officeDocument/2006/relationships/oleObject" Target="../embeddings/oleObject20.bin"/><Relationship Id="rId34" Type="http://schemas.openxmlformats.org/officeDocument/2006/relationships/oleObject" Target="../embeddings/oleObject29.bin"/><Relationship Id="rId42" Type="http://schemas.openxmlformats.org/officeDocument/2006/relationships/oleObject" Target="../embeddings/oleObject35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24" Type="http://schemas.openxmlformats.org/officeDocument/2006/relationships/oleObject" Target="../embeddings/oleObject22.bin"/><Relationship Id="rId32" Type="http://schemas.openxmlformats.org/officeDocument/2006/relationships/image" Target="../media/image23.wmf"/><Relationship Id="rId37" Type="http://schemas.openxmlformats.org/officeDocument/2006/relationships/oleObject" Target="../embeddings/oleObject32.bin"/><Relationship Id="rId40" Type="http://schemas.openxmlformats.org/officeDocument/2006/relationships/oleObject" Target="../embeddings/oleObject34.bin"/><Relationship Id="rId45" Type="http://schemas.openxmlformats.org/officeDocument/2006/relationships/oleObject" Target="../embeddings/oleObject38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23" Type="http://schemas.openxmlformats.org/officeDocument/2006/relationships/image" Target="../media/image20.wmf"/><Relationship Id="rId28" Type="http://schemas.openxmlformats.org/officeDocument/2006/relationships/oleObject" Target="../embeddings/oleObject24.bin"/><Relationship Id="rId36" Type="http://schemas.openxmlformats.org/officeDocument/2006/relationships/oleObject" Target="../embeddings/oleObject31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9.bin"/><Relationship Id="rId31" Type="http://schemas.openxmlformats.org/officeDocument/2006/relationships/oleObject" Target="../embeddings/oleObject27.bin"/><Relationship Id="rId44" Type="http://schemas.openxmlformats.org/officeDocument/2006/relationships/oleObject" Target="../embeddings/oleObject37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Relationship Id="rId22" Type="http://schemas.openxmlformats.org/officeDocument/2006/relationships/oleObject" Target="../embeddings/oleObject21.bin"/><Relationship Id="rId27" Type="http://schemas.openxmlformats.org/officeDocument/2006/relationships/image" Target="../media/image22.wmf"/><Relationship Id="rId30" Type="http://schemas.openxmlformats.org/officeDocument/2006/relationships/oleObject" Target="../embeddings/oleObject26.bin"/><Relationship Id="rId35" Type="http://schemas.openxmlformats.org/officeDocument/2006/relationships/oleObject" Target="../embeddings/oleObject30.bin"/><Relationship Id="rId43" Type="http://schemas.openxmlformats.org/officeDocument/2006/relationships/oleObject" Target="../embeddings/oleObject36.bin"/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8.bin"/><Relationship Id="rId25" Type="http://schemas.openxmlformats.org/officeDocument/2006/relationships/image" Target="../media/image21.wmf"/><Relationship Id="rId33" Type="http://schemas.openxmlformats.org/officeDocument/2006/relationships/oleObject" Target="../embeddings/oleObject28.bin"/><Relationship Id="rId38" Type="http://schemas.openxmlformats.org/officeDocument/2006/relationships/oleObject" Target="../embeddings/oleObject33.bin"/><Relationship Id="rId20" Type="http://schemas.openxmlformats.org/officeDocument/2006/relationships/image" Target="../media/image19.wmf"/><Relationship Id="rId41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63800"/>
            <a:ext cx="6858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700" b="1" kern="100" dirty="0">
                <a:latin typeface="Arial" panose="020B0604020202020204" pitchFamily="34" charset="0"/>
                <a:cs typeface="Arial" panose="020B0604020202020204" pitchFamily="34" charset="0"/>
              </a:rPr>
              <a:t>Homework #</a:t>
            </a:r>
            <a:r>
              <a:rPr lang="en-US" altLang="zh-TW" sz="2700" b="1" kern="100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lang="zh-TW" altLang="zh-TW" sz="27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430365"/>
              </p:ext>
            </p:extLst>
          </p:nvPr>
        </p:nvGraphicFramePr>
        <p:xfrm>
          <a:off x="542049" y="2039063"/>
          <a:ext cx="108902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Equation" r:id="rId3" imgW="672840" imgH="203040" progId="Equation.DSMT4">
                  <p:embed/>
                </p:oleObj>
              </mc:Choice>
              <mc:Fallback>
                <p:oleObj name="Equation" r:id="rId3" imgW="672840" imgH="203040" progId="Equation.DSMT4">
                  <p:embed/>
                  <p:pic>
                    <p:nvPicPr>
                      <p:cNvPr id="39" name="物件 3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2049" y="2039063"/>
                        <a:ext cx="1089025" cy="328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591490"/>
              </p:ext>
            </p:extLst>
          </p:nvPr>
        </p:nvGraphicFramePr>
        <p:xfrm>
          <a:off x="542049" y="1636190"/>
          <a:ext cx="135572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Equation" r:id="rId5" imgW="838080" imgH="203040" progId="Equation.DSMT4">
                  <p:embed/>
                </p:oleObj>
              </mc:Choice>
              <mc:Fallback>
                <p:oleObj name="Equation" r:id="rId5" imgW="838080" imgH="203040" progId="Equation.DSMT4">
                  <p:embed/>
                  <p:pic>
                    <p:nvPicPr>
                      <p:cNvPr id="42" name="物件 4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2049" y="1636190"/>
                        <a:ext cx="1355725" cy="328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454196"/>
              </p:ext>
            </p:extLst>
          </p:nvPr>
        </p:nvGraphicFramePr>
        <p:xfrm>
          <a:off x="542049" y="3727415"/>
          <a:ext cx="96678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0" name="Equation" r:id="rId7" imgW="596880" imgH="457200" progId="Equation.DSMT4">
                  <p:embed/>
                </p:oleObj>
              </mc:Choice>
              <mc:Fallback>
                <p:oleObj name="Equation" r:id="rId7" imgW="596880" imgH="457200" progId="Equation.DSMT4">
                  <p:embed/>
                  <p:pic>
                    <p:nvPicPr>
                      <p:cNvPr id="16" name="物件 1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2049" y="3727415"/>
                        <a:ext cx="966788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463683"/>
              </p:ext>
            </p:extLst>
          </p:nvPr>
        </p:nvGraphicFramePr>
        <p:xfrm>
          <a:off x="1385301" y="3729003"/>
          <a:ext cx="9239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" name="Equation" r:id="rId9" imgW="571320" imgH="253800" progId="Equation.DSMT4">
                  <p:embed/>
                </p:oleObj>
              </mc:Choice>
              <mc:Fallback>
                <p:oleObj name="Equation" r:id="rId9" imgW="571320" imgH="253800" progId="Equation.DSMT4">
                  <p:embed/>
                  <p:pic>
                    <p:nvPicPr>
                      <p:cNvPr id="28" name="物件 2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85301" y="3729003"/>
                        <a:ext cx="923925" cy="41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976482"/>
              </p:ext>
            </p:extLst>
          </p:nvPr>
        </p:nvGraphicFramePr>
        <p:xfrm>
          <a:off x="1367922" y="4101783"/>
          <a:ext cx="862012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Equation" r:id="rId11" imgW="533160" imgH="203040" progId="Equation.DSMT4">
                  <p:embed/>
                </p:oleObj>
              </mc:Choice>
              <mc:Fallback>
                <p:oleObj name="Equation" r:id="rId11" imgW="533160" imgH="203040" progId="Equation.DSMT4">
                  <p:embed/>
                  <p:pic>
                    <p:nvPicPr>
                      <p:cNvPr id="29" name="物件 2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67922" y="4101783"/>
                        <a:ext cx="862012" cy="328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788527"/>
              </p:ext>
            </p:extLst>
          </p:nvPr>
        </p:nvGraphicFramePr>
        <p:xfrm>
          <a:off x="542049" y="4563093"/>
          <a:ext cx="115093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3" name="Equation" r:id="rId13" imgW="711000" imgH="203040" progId="Equation.DSMT4">
                  <p:embed/>
                </p:oleObj>
              </mc:Choice>
              <mc:Fallback>
                <p:oleObj name="Equation" r:id="rId13" imgW="711000" imgH="203040" progId="Equation.DSMT4">
                  <p:embed/>
                  <p:pic>
                    <p:nvPicPr>
                      <p:cNvPr id="13" name="物件 1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2049" y="4563093"/>
                        <a:ext cx="1150938" cy="328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409970"/>
              </p:ext>
            </p:extLst>
          </p:nvPr>
        </p:nvGraphicFramePr>
        <p:xfrm>
          <a:off x="548399" y="5017828"/>
          <a:ext cx="13589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15" imgW="838080" imgH="228600" progId="Equation.DSMT4">
                  <p:embed/>
                </p:oleObj>
              </mc:Choice>
              <mc:Fallback>
                <p:oleObj name="Equation" r:id="rId15" imgW="838080" imgH="228600" progId="Equation.DSMT4">
                  <p:embed/>
                  <p:pic>
                    <p:nvPicPr>
                      <p:cNvPr id="18" name="物件 1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8399" y="5017828"/>
                        <a:ext cx="1358900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985287"/>
              </p:ext>
            </p:extLst>
          </p:nvPr>
        </p:nvGraphicFramePr>
        <p:xfrm>
          <a:off x="585201" y="6428200"/>
          <a:ext cx="16002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17" imgW="1218960" imgH="431640" progId="Equation.DSMT4">
                  <p:embed/>
                </p:oleObj>
              </mc:Choice>
              <mc:Fallback>
                <p:oleObj name="Equation" r:id="rId17" imgW="1218960" imgH="431640" progId="Equation.DSMT4">
                  <p:embed/>
                  <p:pic>
                    <p:nvPicPr>
                      <p:cNvPr id="18" name="物件 17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85201" y="6428200"/>
                        <a:ext cx="1600200" cy="56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53399"/>
              </p:ext>
            </p:extLst>
          </p:nvPr>
        </p:nvGraphicFramePr>
        <p:xfrm>
          <a:off x="593932" y="8027652"/>
          <a:ext cx="158273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19" imgW="1206360" imgH="431640" progId="Equation.DSMT4">
                  <p:embed/>
                </p:oleObj>
              </mc:Choice>
              <mc:Fallback>
                <p:oleObj name="Equation" r:id="rId19" imgW="1206360" imgH="431640" progId="Equation.DSMT4">
                  <p:embed/>
                  <p:pic>
                    <p:nvPicPr>
                      <p:cNvPr id="22" name="物件 2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93932" y="8027652"/>
                        <a:ext cx="1582738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473028" y="83513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en-US" altLang="zh-TW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TW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73028" y="1176221"/>
            <a:ext cx="336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Find CTFT of the following signals.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473028" y="302758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 2</a:t>
            </a:r>
            <a:endParaRPr lang="zh-TW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73028" y="3368670"/>
            <a:ext cx="337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Find DTFT of the following signals.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3028" y="5700599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 3</a:t>
            </a:r>
            <a:endParaRPr lang="zh-TW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73028" y="6041689"/>
            <a:ext cx="334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Find CTFS of the following signal.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73028" y="7332549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 4</a:t>
            </a:r>
            <a:endParaRPr lang="zh-TW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73028" y="7673639"/>
            <a:ext cx="334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Find DTFS of the following signal.</a:t>
            </a:r>
            <a:endParaRPr lang="zh-TW" altLang="en-US" dirty="0"/>
          </a:p>
        </p:txBody>
      </p:sp>
      <p:graphicFrame>
        <p:nvGraphicFramePr>
          <p:cNvPr id="23" name="物件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211174"/>
              </p:ext>
            </p:extLst>
          </p:nvPr>
        </p:nvGraphicFramePr>
        <p:xfrm>
          <a:off x="542049" y="2411168"/>
          <a:ext cx="142081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21" imgW="876240" imgH="228600" progId="Equation.DSMT4">
                  <p:embed/>
                </p:oleObj>
              </mc:Choice>
              <mc:Fallback>
                <p:oleObj name="Equation" r:id="rId21" imgW="876240" imgH="228600" progId="Equation.DSMT4">
                  <p:embed/>
                  <p:pic>
                    <p:nvPicPr>
                      <p:cNvPr id="44" name="物件 43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42049" y="2411168"/>
                        <a:ext cx="1420813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01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73028" y="194467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 5  (</a:t>
            </a:r>
            <a:r>
              <a:rPr lang="en-US" altLang="zh-TW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Matlab</a:t>
            </a:r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 Exercise)</a:t>
            </a:r>
            <a:endParaRPr lang="zh-TW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330198"/>
              </p:ext>
            </p:extLst>
          </p:nvPr>
        </p:nvGraphicFramePr>
        <p:xfrm>
          <a:off x="716767" y="1338428"/>
          <a:ext cx="176847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" name="Equation" r:id="rId3" imgW="1091880" imgH="228600" progId="Equation.DSMT4">
                  <p:embed/>
                </p:oleObj>
              </mc:Choice>
              <mc:Fallback>
                <p:oleObj name="Equation" r:id="rId3" imgW="1091880" imgH="228600" progId="Equation.DSMT4">
                  <p:embed/>
                  <p:pic>
                    <p:nvPicPr>
                      <p:cNvPr id="12" name="物件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767" y="1338428"/>
                        <a:ext cx="1768475" cy="37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196671"/>
              </p:ext>
            </p:extLst>
          </p:nvPr>
        </p:nvGraphicFramePr>
        <p:xfrm>
          <a:off x="714169" y="1740732"/>
          <a:ext cx="18510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7" name="Equation" r:id="rId5" imgW="1143000" imgH="228600" progId="Equation.DSMT4">
                  <p:embed/>
                </p:oleObj>
              </mc:Choice>
              <mc:Fallback>
                <p:oleObj name="Equation" r:id="rId5" imgW="1143000" imgH="228600" progId="Equation.DSMT4">
                  <p:embed/>
                  <p:pic>
                    <p:nvPicPr>
                      <p:cNvPr id="5" name="物件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4169" y="1740732"/>
                        <a:ext cx="1851025" cy="37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290588"/>
              </p:ext>
            </p:extLst>
          </p:nvPr>
        </p:nvGraphicFramePr>
        <p:xfrm>
          <a:off x="714169" y="576464"/>
          <a:ext cx="617537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" name="Equation" r:id="rId7" imgW="380880" imgH="228600" progId="Equation.DSMT4">
                  <p:embed/>
                </p:oleObj>
              </mc:Choice>
              <mc:Fallback>
                <p:oleObj name="Equation" r:id="rId7" imgW="380880" imgH="228600" progId="Equation.DSMT4">
                  <p:embed/>
                  <p:pic>
                    <p:nvPicPr>
                      <p:cNvPr id="6" name="物件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4169" y="576464"/>
                        <a:ext cx="617537" cy="37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326760"/>
              </p:ext>
            </p:extLst>
          </p:nvPr>
        </p:nvGraphicFramePr>
        <p:xfrm>
          <a:off x="714169" y="1001110"/>
          <a:ext cx="1708151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9" name="Equation" r:id="rId9" imgW="1054080" imgH="203040" progId="Equation.DSMT4">
                  <p:embed/>
                </p:oleObj>
              </mc:Choice>
              <mc:Fallback>
                <p:oleObj name="Equation" r:id="rId9" imgW="1054080" imgH="203040" progId="Equation.DSMT4">
                  <p:embed/>
                  <p:pic>
                    <p:nvPicPr>
                      <p:cNvPr id="7" name="物件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4169" y="1001110"/>
                        <a:ext cx="1708151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659469" y="269330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557903"/>
              </p:ext>
            </p:extLst>
          </p:nvPr>
        </p:nvGraphicFramePr>
        <p:xfrm>
          <a:off x="1174837" y="2753315"/>
          <a:ext cx="842962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0" name="Equation" r:id="rId11" imgW="520560" imgH="228600" progId="Equation.DSMT4">
                  <p:embed/>
                </p:oleObj>
              </mc:Choice>
              <mc:Fallback>
                <p:oleObj name="Equation" r:id="rId11" imgW="520560" imgH="228600" progId="Equation.DSMT4">
                  <p:embed/>
                  <p:pic>
                    <p:nvPicPr>
                      <p:cNvPr id="7" name="物件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74837" y="2753315"/>
                        <a:ext cx="842962" cy="37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882036"/>
              </p:ext>
            </p:extLst>
          </p:nvPr>
        </p:nvGraphicFramePr>
        <p:xfrm>
          <a:off x="2232904" y="2795383"/>
          <a:ext cx="7207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" name="Equation" r:id="rId13" imgW="444240" imgH="177480" progId="Equation.DSMT4">
                  <p:embed/>
                </p:oleObj>
              </mc:Choice>
              <mc:Fallback>
                <p:oleObj name="Equation" r:id="rId13" imgW="444240" imgH="177480" progId="Equation.DSMT4">
                  <p:embed/>
                  <p:pic>
                    <p:nvPicPr>
                      <p:cNvPr id="8" name="物件 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232904" y="2795383"/>
                        <a:ext cx="720725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1471543" y="3130500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Plot            and  </a:t>
            </a:r>
            <a:endParaRPr lang="zh-TW" altLang="en-US" dirty="0"/>
          </a:p>
        </p:txBody>
      </p:sp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597268"/>
              </p:ext>
            </p:extLst>
          </p:nvPr>
        </p:nvGraphicFramePr>
        <p:xfrm>
          <a:off x="2019602" y="3159075"/>
          <a:ext cx="452438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2" name="Equation" r:id="rId15" imgW="279360" imgH="203040" progId="Equation.DSMT4">
                  <p:embed/>
                </p:oleObj>
              </mc:Choice>
              <mc:Fallback>
                <p:oleObj name="Equation" r:id="rId15" imgW="279360" imgH="203040" progId="Equation.DSMT4">
                  <p:embed/>
                  <p:pic>
                    <p:nvPicPr>
                      <p:cNvPr id="5" name="物件 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019602" y="3159075"/>
                        <a:ext cx="452438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827070"/>
              </p:ext>
            </p:extLst>
          </p:nvPr>
        </p:nvGraphicFramePr>
        <p:xfrm>
          <a:off x="2978237" y="3158127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3" name="Equation" r:id="rId17" imgW="291960" imgH="203040" progId="Equation.DSMT4">
                  <p:embed/>
                </p:oleObj>
              </mc:Choice>
              <mc:Fallback>
                <p:oleObj name="Equation" r:id="rId17" imgW="291960" imgH="203040" progId="Equation.DSMT4">
                  <p:embed/>
                  <p:pic>
                    <p:nvPicPr>
                      <p:cNvPr id="6" name="物件 5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978237" y="3158127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1049994" y="31282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471543" y="3492450"/>
            <a:ext cx="429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Plot DFT of             and </a:t>
            </a:r>
            <a:r>
              <a:rPr lang="en-US" altLang="zh-TW" dirty="0" smtClean="0"/>
              <a:t> zero-mean </a:t>
            </a:r>
            <a:r>
              <a:rPr lang="en-US" altLang="zh-TW" dirty="0" smtClean="0"/>
              <a:t>DTFT of   </a:t>
            </a:r>
            <a:endParaRPr lang="zh-TW" altLang="en-US" dirty="0"/>
          </a:p>
        </p:txBody>
      </p:sp>
      <p:graphicFrame>
        <p:nvGraphicFramePr>
          <p:cNvPr id="18" name="物件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870481"/>
              </p:ext>
            </p:extLst>
          </p:nvPr>
        </p:nvGraphicFramePr>
        <p:xfrm>
          <a:off x="2632404" y="3520077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4" name="Equation" r:id="rId19" imgW="291960" imgH="203040" progId="Equation.DSMT4">
                  <p:embed/>
                </p:oleObj>
              </mc:Choice>
              <mc:Fallback>
                <p:oleObj name="Equation" r:id="rId19" imgW="291960" imgH="203040" progId="Equation.DSMT4">
                  <p:embed/>
                  <p:pic>
                    <p:nvPicPr>
                      <p:cNvPr id="14" name="物件 1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32404" y="3520077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1049994" y="349023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021487"/>
              </p:ext>
            </p:extLst>
          </p:nvPr>
        </p:nvGraphicFramePr>
        <p:xfrm>
          <a:off x="5499429" y="3510552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" name="Equation" r:id="rId21" imgW="291960" imgH="203040" progId="Equation.DSMT4">
                  <p:embed/>
                </p:oleObj>
              </mc:Choice>
              <mc:Fallback>
                <p:oleObj name="Equation" r:id="rId21" imgW="291960" imgH="203040" progId="Equation.DSMT4">
                  <p:embed/>
                  <p:pic>
                    <p:nvPicPr>
                      <p:cNvPr id="18" name="物件 1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499429" y="3510552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字方塊 20"/>
          <p:cNvSpPr txBox="1"/>
          <p:nvPr/>
        </p:nvSpPr>
        <p:spPr>
          <a:xfrm>
            <a:off x="670884" y="385825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物件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553412"/>
              </p:ext>
            </p:extLst>
          </p:nvPr>
        </p:nvGraphicFramePr>
        <p:xfrm>
          <a:off x="1151944" y="3879520"/>
          <a:ext cx="8636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6" name="Equation" r:id="rId22" imgW="533160" imgH="228600" progId="Equation.DSMT4">
                  <p:embed/>
                </p:oleObj>
              </mc:Choice>
              <mc:Fallback>
                <p:oleObj name="Equation" r:id="rId22" imgW="533160" imgH="228600" progId="Equation.DSMT4">
                  <p:embed/>
                  <p:pic>
                    <p:nvPicPr>
                      <p:cNvPr id="10" name="物件 9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151944" y="3879520"/>
                        <a:ext cx="863600" cy="37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物件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471850"/>
              </p:ext>
            </p:extLst>
          </p:nvPr>
        </p:nvGraphicFramePr>
        <p:xfrm>
          <a:off x="2218919" y="3922230"/>
          <a:ext cx="7207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7" name="Equation" r:id="rId24" imgW="444240" imgH="177480" progId="Equation.DSMT4">
                  <p:embed/>
                </p:oleObj>
              </mc:Choice>
              <mc:Fallback>
                <p:oleObj name="Equation" r:id="rId24" imgW="444240" imgH="177480" progId="Equation.DSMT4">
                  <p:embed/>
                  <p:pic>
                    <p:nvPicPr>
                      <p:cNvPr id="11" name="物件 10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218919" y="3922230"/>
                        <a:ext cx="720725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文字方塊 23"/>
          <p:cNvSpPr txBox="1"/>
          <p:nvPr/>
        </p:nvSpPr>
        <p:spPr>
          <a:xfrm>
            <a:off x="1457558" y="4244647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Plot            and  </a:t>
            </a:r>
            <a:endParaRPr lang="zh-TW" altLang="en-US" dirty="0"/>
          </a:p>
        </p:txBody>
      </p:sp>
      <p:graphicFrame>
        <p:nvGraphicFramePr>
          <p:cNvPr id="25" name="物件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260863"/>
              </p:ext>
            </p:extLst>
          </p:nvPr>
        </p:nvGraphicFramePr>
        <p:xfrm>
          <a:off x="2005617" y="4273222"/>
          <a:ext cx="452438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8" name="Equation" r:id="rId26" imgW="279360" imgH="203040" progId="Equation.DSMT4">
                  <p:embed/>
                </p:oleObj>
              </mc:Choice>
              <mc:Fallback>
                <p:oleObj name="Equation" r:id="rId26" imgW="279360" imgH="203040" progId="Equation.DSMT4">
                  <p:embed/>
                  <p:pic>
                    <p:nvPicPr>
                      <p:cNvPr id="13" name="物件 12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005617" y="4273222"/>
                        <a:ext cx="452438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物件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84248"/>
              </p:ext>
            </p:extLst>
          </p:nvPr>
        </p:nvGraphicFramePr>
        <p:xfrm>
          <a:off x="2964252" y="4272274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9" name="Equation" r:id="rId28" imgW="291960" imgH="203040" progId="Equation.DSMT4">
                  <p:embed/>
                </p:oleObj>
              </mc:Choice>
              <mc:Fallback>
                <p:oleObj name="Equation" r:id="rId28" imgW="291960" imgH="203040" progId="Equation.DSMT4">
                  <p:embed/>
                  <p:pic>
                    <p:nvPicPr>
                      <p:cNvPr id="14" name="物件 1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964252" y="4272274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文字方塊 26"/>
          <p:cNvSpPr txBox="1"/>
          <p:nvPr/>
        </p:nvSpPr>
        <p:spPr>
          <a:xfrm>
            <a:off x="1036009" y="424242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1457558" y="4619297"/>
            <a:ext cx="429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Plot DFT of             and </a:t>
            </a:r>
            <a:r>
              <a:rPr lang="en-US" altLang="zh-TW" dirty="0" smtClean="0"/>
              <a:t> zero-mean </a:t>
            </a:r>
            <a:r>
              <a:rPr lang="en-US" altLang="zh-TW" dirty="0" smtClean="0"/>
              <a:t>DTFT of   </a:t>
            </a:r>
            <a:endParaRPr lang="zh-TW" altLang="en-US" dirty="0"/>
          </a:p>
        </p:txBody>
      </p:sp>
      <p:graphicFrame>
        <p:nvGraphicFramePr>
          <p:cNvPr id="29" name="物件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32183"/>
              </p:ext>
            </p:extLst>
          </p:nvPr>
        </p:nvGraphicFramePr>
        <p:xfrm>
          <a:off x="2618419" y="4646924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0" name="Equation" r:id="rId29" imgW="291960" imgH="203040" progId="Equation.DSMT4">
                  <p:embed/>
                </p:oleObj>
              </mc:Choice>
              <mc:Fallback>
                <p:oleObj name="Equation" r:id="rId29" imgW="291960" imgH="203040" progId="Equation.DSMT4">
                  <p:embed/>
                  <p:pic>
                    <p:nvPicPr>
                      <p:cNvPr id="18" name="物件 1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18419" y="4646924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文字方塊 29"/>
          <p:cNvSpPr txBox="1"/>
          <p:nvPr/>
        </p:nvSpPr>
        <p:spPr>
          <a:xfrm>
            <a:off x="1036009" y="461707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1" name="物件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070150"/>
              </p:ext>
            </p:extLst>
          </p:nvPr>
        </p:nvGraphicFramePr>
        <p:xfrm>
          <a:off x="5485444" y="4637399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1" name="Equation" r:id="rId30" imgW="291960" imgH="203040" progId="Equation.DSMT4">
                  <p:embed/>
                </p:oleObj>
              </mc:Choice>
              <mc:Fallback>
                <p:oleObj name="Equation" r:id="rId30" imgW="291960" imgH="203040" progId="Equation.DSMT4">
                  <p:embed/>
                  <p:pic>
                    <p:nvPicPr>
                      <p:cNvPr id="20" name="物件 19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485444" y="4637399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文字方塊 31"/>
          <p:cNvSpPr txBox="1"/>
          <p:nvPr/>
        </p:nvSpPr>
        <p:spPr>
          <a:xfrm>
            <a:off x="670884" y="5036846"/>
            <a:ext cx="3758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cs typeface="Arial" panose="020B0604020202020204" pitchFamily="34" charset="0"/>
              </a:rPr>
              <a:t>(c)  Compare the results of (a) and (b).</a:t>
            </a:r>
            <a:endParaRPr lang="zh-TW" altLang="en-US" dirty="0">
              <a:cs typeface="Arial" panose="020B0604020202020204" pitchFamily="34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659469" y="608420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物件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360615"/>
              </p:ext>
            </p:extLst>
          </p:nvPr>
        </p:nvGraphicFramePr>
        <p:xfrm>
          <a:off x="1090699" y="6143712"/>
          <a:ext cx="10890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2" name="Equation" r:id="rId31" imgW="672840" imgH="228600" progId="Equation.DSMT4">
                  <p:embed/>
                </p:oleObj>
              </mc:Choice>
              <mc:Fallback>
                <p:oleObj name="Equation" r:id="rId31" imgW="672840" imgH="228600" progId="Equation.DSMT4">
                  <p:embed/>
                  <p:pic>
                    <p:nvPicPr>
                      <p:cNvPr id="10" name="物件 9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090699" y="6143712"/>
                        <a:ext cx="1089025" cy="37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物件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153496"/>
              </p:ext>
            </p:extLst>
          </p:nvPr>
        </p:nvGraphicFramePr>
        <p:xfrm>
          <a:off x="2474204" y="6186283"/>
          <a:ext cx="7207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3" name="Equation" r:id="rId33" imgW="444240" imgH="177480" progId="Equation.DSMT4">
                  <p:embed/>
                </p:oleObj>
              </mc:Choice>
              <mc:Fallback>
                <p:oleObj name="Equation" r:id="rId33" imgW="444240" imgH="177480" progId="Equation.DSMT4">
                  <p:embed/>
                  <p:pic>
                    <p:nvPicPr>
                      <p:cNvPr id="11" name="物件 1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474204" y="6186283"/>
                        <a:ext cx="720725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文字方塊 35"/>
          <p:cNvSpPr txBox="1"/>
          <p:nvPr/>
        </p:nvSpPr>
        <p:spPr>
          <a:xfrm>
            <a:off x="1433443" y="6610300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Plot            and  </a:t>
            </a:r>
            <a:endParaRPr lang="zh-TW" altLang="en-US" dirty="0"/>
          </a:p>
        </p:txBody>
      </p:sp>
      <p:graphicFrame>
        <p:nvGraphicFramePr>
          <p:cNvPr id="37" name="物件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244645"/>
              </p:ext>
            </p:extLst>
          </p:nvPr>
        </p:nvGraphicFramePr>
        <p:xfrm>
          <a:off x="1981502" y="6638875"/>
          <a:ext cx="452438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4" name="Equation" r:id="rId34" imgW="279360" imgH="203040" progId="Equation.DSMT4">
                  <p:embed/>
                </p:oleObj>
              </mc:Choice>
              <mc:Fallback>
                <p:oleObj name="Equation" r:id="rId34" imgW="279360" imgH="203040" progId="Equation.DSMT4">
                  <p:embed/>
                  <p:pic>
                    <p:nvPicPr>
                      <p:cNvPr id="13" name="物件 1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981502" y="6638875"/>
                        <a:ext cx="452438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物件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685573"/>
              </p:ext>
            </p:extLst>
          </p:nvPr>
        </p:nvGraphicFramePr>
        <p:xfrm>
          <a:off x="2940137" y="6637927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5" name="Equation" r:id="rId35" imgW="291960" imgH="203040" progId="Equation.DSMT4">
                  <p:embed/>
                </p:oleObj>
              </mc:Choice>
              <mc:Fallback>
                <p:oleObj name="Equation" r:id="rId35" imgW="291960" imgH="203040" progId="Equation.DSMT4">
                  <p:embed/>
                  <p:pic>
                    <p:nvPicPr>
                      <p:cNvPr id="14" name="物件 1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940137" y="6637927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文字方塊 38"/>
          <p:cNvSpPr txBox="1"/>
          <p:nvPr/>
        </p:nvSpPr>
        <p:spPr>
          <a:xfrm>
            <a:off x="1011894" y="66080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1433443" y="7048450"/>
            <a:ext cx="429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Plot DFT of             and </a:t>
            </a:r>
            <a:r>
              <a:rPr lang="en-US" altLang="zh-TW" dirty="0" smtClean="0"/>
              <a:t> zero-mean </a:t>
            </a:r>
            <a:r>
              <a:rPr lang="en-US" altLang="zh-TW" dirty="0" smtClean="0"/>
              <a:t>DTFT of   </a:t>
            </a:r>
            <a:endParaRPr lang="zh-TW" altLang="en-US" dirty="0"/>
          </a:p>
        </p:txBody>
      </p:sp>
      <p:graphicFrame>
        <p:nvGraphicFramePr>
          <p:cNvPr id="41" name="物件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616199"/>
              </p:ext>
            </p:extLst>
          </p:nvPr>
        </p:nvGraphicFramePr>
        <p:xfrm>
          <a:off x="2594304" y="7076077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6" name="Equation" r:id="rId36" imgW="291960" imgH="203040" progId="Equation.DSMT4">
                  <p:embed/>
                </p:oleObj>
              </mc:Choice>
              <mc:Fallback>
                <p:oleObj name="Equation" r:id="rId36" imgW="291960" imgH="203040" progId="Equation.DSMT4">
                  <p:embed/>
                  <p:pic>
                    <p:nvPicPr>
                      <p:cNvPr id="18" name="物件 1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594304" y="7076077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文字方塊 41"/>
          <p:cNvSpPr txBox="1"/>
          <p:nvPr/>
        </p:nvSpPr>
        <p:spPr>
          <a:xfrm>
            <a:off x="1011894" y="704623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物件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56117"/>
              </p:ext>
            </p:extLst>
          </p:nvPr>
        </p:nvGraphicFramePr>
        <p:xfrm>
          <a:off x="5461329" y="7066552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7" name="Equation" r:id="rId37" imgW="291960" imgH="203040" progId="Equation.DSMT4">
                  <p:embed/>
                </p:oleObj>
              </mc:Choice>
              <mc:Fallback>
                <p:oleObj name="Equation" r:id="rId37" imgW="291960" imgH="203040" progId="Equation.DSMT4">
                  <p:embed/>
                  <p:pic>
                    <p:nvPicPr>
                      <p:cNvPr id="20" name="物件 19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461329" y="7066552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文字方塊 43"/>
          <p:cNvSpPr txBox="1"/>
          <p:nvPr/>
        </p:nvSpPr>
        <p:spPr>
          <a:xfrm>
            <a:off x="658184" y="750348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物件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219209"/>
              </p:ext>
            </p:extLst>
          </p:nvPr>
        </p:nvGraphicFramePr>
        <p:xfrm>
          <a:off x="1065299" y="7562348"/>
          <a:ext cx="109061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8" name="Equation" r:id="rId38" imgW="672840" imgH="228600" progId="Equation.DSMT4">
                  <p:embed/>
                </p:oleObj>
              </mc:Choice>
              <mc:Fallback>
                <p:oleObj name="Equation" r:id="rId38" imgW="672840" imgH="228600" progId="Equation.DSMT4">
                  <p:embed/>
                  <p:pic>
                    <p:nvPicPr>
                      <p:cNvPr id="22" name="物件 21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1065299" y="7562348"/>
                        <a:ext cx="1090613" cy="37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物件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476040"/>
              </p:ext>
            </p:extLst>
          </p:nvPr>
        </p:nvGraphicFramePr>
        <p:xfrm>
          <a:off x="2360699" y="7605211"/>
          <a:ext cx="9477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9" name="Equation" r:id="rId40" imgW="583920" imgH="177480" progId="Equation.DSMT4">
                  <p:embed/>
                </p:oleObj>
              </mc:Choice>
              <mc:Fallback>
                <p:oleObj name="Equation" r:id="rId40" imgW="583920" imgH="177480" progId="Equation.DSMT4">
                  <p:embed/>
                  <p:pic>
                    <p:nvPicPr>
                      <p:cNvPr id="23" name="物件 22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2360699" y="7605211"/>
                        <a:ext cx="947738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文字方塊 46"/>
          <p:cNvSpPr txBox="1"/>
          <p:nvPr/>
        </p:nvSpPr>
        <p:spPr>
          <a:xfrm>
            <a:off x="1457558" y="8029578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Plot            and  </a:t>
            </a:r>
            <a:endParaRPr lang="zh-TW" altLang="en-US" dirty="0"/>
          </a:p>
        </p:txBody>
      </p:sp>
      <p:graphicFrame>
        <p:nvGraphicFramePr>
          <p:cNvPr id="48" name="物件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701370"/>
              </p:ext>
            </p:extLst>
          </p:nvPr>
        </p:nvGraphicFramePr>
        <p:xfrm>
          <a:off x="2005617" y="8058153"/>
          <a:ext cx="452438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0" name="Equation" r:id="rId42" imgW="279360" imgH="203040" progId="Equation.DSMT4">
                  <p:embed/>
                </p:oleObj>
              </mc:Choice>
              <mc:Fallback>
                <p:oleObj name="Equation" r:id="rId42" imgW="279360" imgH="203040" progId="Equation.DSMT4">
                  <p:embed/>
                  <p:pic>
                    <p:nvPicPr>
                      <p:cNvPr id="25" name="物件 24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005617" y="8058153"/>
                        <a:ext cx="452438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物件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09400"/>
              </p:ext>
            </p:extLst>
          </p:nvPr>
        </p:nvGraphicFramePr>
        <p:xfrm>
          <a:off x="2964252" y="8057205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1" name="Equation" r:id="rId43" imgW="291960" imgH="203040" progId="Equation.DSMT4">
                  <p:embed/>
                </p:oleObj>
              </mc:Choice>
              <mc:Fallback>
                <p:oleObj name="Equation" r:id="rId43" imgW="291960" imgH="203040" progId="Equation.DSMT4">
                  <p:embed/>
                  <p:pic>
                    <p:nvPicPr>
                      <p:cNvPr id="26" name="物件 25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964252" y="8057205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文字方塊 49"/>
          <p:cNvSpPr txBox="1"/>
          <p:nvPr/>
        </p:nvSpPr>
        <p:spPr>
          <a:xfrm>
            <a:off x="1036009" y="802735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1457558" y="8467728"/>
            <a:ext cx="429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Plot DFT of             </a:t>
            </a:r>
            <a:r>
              <a:rPr lang="en-US" altLang="zh-TW" dirty="0" smtClean="0"/>
              <a:t>and  </a:t>
            </a:r>
            <a:r>
              <a:rPr lang="en-US" altLang="zh-TW" dirty="0" smtClean="0"/>
              <a:t>zero-mean DTFT of   </a:t>
            </a:r>
            <a:endParaRPr lang="zh-TW" altLang="en-US" dirty="0"/>
          </a:p>
        </p:txBody>
      </p:sp>
      <p:graphicFrame>
        <p:nvGraphicFramePr>
          <p:cNvPr id="52" name="物件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284677"/>
              </p:ext>
            </p:extLst>
          </p:nvPr>
        </p:nvGraphicFramePr>
        <p:xfrm>
          <a:off x="2618419" y="8495355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2" name="Equation" r:id="rId44" imgW="291960" imgH="203040" progId="Equation.DSMT4">
                  <p:embed/>
                </p:oleObj>
              </mc:Choice>
              <mc:Fallback>
                <p:oleObj name="Equation" r:id="rId44" imgW="291960" imgH="203040" progId="Equation.DSMT4">
                  <p:embed/>
                  <p:pic>
                    <p:nvPicPr>
                      <p:cNvPr id="29" name="物件 2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18419" y="8495355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文字方塊 52"/>
          <p:cNvSpPr txBox="1"/>
          <p:nvPr/>
        </p:nvSpPr>
        <p:spPr>
          <a:xfrm>
            <a:off x="1036009" y="846550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4" name="物件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842134"/>
              </p:ext>
            </p:extLst>
          </p:nvPr>
        </p:nvGraphicFramePr>
        <p:xfrm>
          <a:off x="5485444" y="8485830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3" name="Equation" r:id="rId45" imgW="291960" imgH="203040" progId="Equation.DSMT4">
                  <p:embed/>
                </p:oleObj>
              </mc:Choice>
              <mc:Fallback>
                <p:oleObj name="Equation" r:id="rId45" imgW="291960" imgH="203040" progId="Equation.DSMT4">
                  <p:embed/>
                  <p:pic>
                    <p:nvPicPr>
                      <p:cNvPr id="31" name="物件 30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485444" y="8485830"/>
                        <a:ext cx="47307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文字方塊 60"/>
          <p:cNvSpPr txBox="1"/>
          <p:nvPr/>
        </p:nvSpPr>
        <p:spPr>
          <a:xfrm>
            <a:off x="643024" y="2215518"/>
            <a:ext cx="748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Part I</a:t>
            </a:r>
            <a:endParaRPr lang="zh-TW" altLang="en-US" sz="2000" b="1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643024" y="5581018"/>
            <a:ext cx="817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Part II</a:t>
            </a:r>
            <a:endParaRPr lang="zh-TW" altLang="en-US" sz="2000" b="1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1357243" y="2238676"/>
            <a:ext cx="4059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Sampling Frequency VS Signal Frequency </a:t>
            </a:r>
            <a:endParaRPr lang="zh-TW" altLang="en-US" dirty="0"/>
          </a:p>
        </p:txBody>
      </p:sp>
      <p:sp>
        <p:nvSpPr>
          <p:cNvPr id="64" name="文字方塊 63"/>
          <p:cNvSpPr txBox="1"/>
          <p:nvPr/>
        </p:nvSpPr>
        <p:spPr>
          <a:xfrm>
            <a:off x="1364863" y="5599096"/>
            <a:ext cx="2866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Data Length VS Signal Period</a:t>
            </a:r>
            <a:endParaRPr lang="zh-TW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672725" y="8871599"/>
            <a:ext cx="3758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cs typeface="Arial" panose="020B0604020202020204" pitchFamily="34" charset="0"/>
              </a:rPr>
              <a:t>(c)  Compare the results of (a) and (b).</a:t>
            </a:r>
            <a:endParaRPr lang="zh-TW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900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159</Words>
  <Application>Microsoft Office PowerPoint</Application>
  <PresentationFormat>A4 紙張 (210x297 公釐)</PresentationFormat>
  <Paragraphs>36</Paragraphs>
  <Slides>2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Equation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Pepsi</dc:creator>
  <cp:lastModifiedBy>Pepsi</cp:lastModifiedBy>
  <cp:revision>57</cp:revision>
  <dcterms:created xsi:type="dcterms:W3CDTF">2019-03-06T08:05:40Z</dcterms:created>
  <dcterms:modified xsi:type="dcterms:W3CDTF">2020-03-17T10:20:35Z</dcterms:modified>
</cp:coreProperties>
</file>