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S2SvS2sXm+bTJUp8oySoKKJEk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16560" y="355600"/>
            <a:ext cx="27725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Instruction使用 請看PDF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0031" y="1124625"/>
            <a:ext cx="6477904" cy="487748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16560" y="869950"/>
            <a:ext cx="4836300" cy="59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可用的reg如右圖 , 一般寫ABI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注意事項:  假設有fuction A , B  ,C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且 形式為  A call B  call 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,B中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都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使用了: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 t0 (屬於caller)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 s2 (屬於callee)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那麼在A中，當A call B 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他需要存 reg t0  (用sp存)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而不需要存reg s2  (B如果用到 B會幫A存)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同理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在B中，當B被A call 但他也call C時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他也需要存 reg t0  (用sp存)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而不需要存reg s2  (C如果用到 C會幫B存)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存法在下一頁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9852" y="589280"/>
            <a:ext cx="5292148" cy="387008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406400" y="416560"/>
            <a:ext cx="5902960" cy="11172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舉裡來說 在 fuc A中: 使用t0, t1 (caller)   s2 (callee)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 code XXXX 🡪 我要呼叫B了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先存好 caller type reg (不然B有可能會改到)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  sp, sp , -16  (-16代表存2ㄍ sp指向stack address最高位)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  t0 ,  0(sp)  //把t0存到0(sp)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  t1 ,  8(sp)  //把t1存到8(sp)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叫B (注意有固定形式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x1=ra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jal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B   (x1 🡪 PC +4 就是現在位置的下一行) (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下頁有重點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叫完之後把 caller type reg 值恢復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 t0 ,  0(sp)  //把0(sp)存回t0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  t1 ,  8(sp)  //把8(sp)存回t1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  sp, sp , 16  (恢復stack 為最高位 避免浪費)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1 : 不用存s2 反正 如果B有用到他需要負責存(也就是A call 完之後 s2的值會跟A call 前一樣)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6497926" y="473767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2 : 以上都是約定成俗的習慣，但如果你確定B、C都沒用到 t0,t1當然你也可以不要存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355600" y="396240"/>
            <a:ext cx="7061200" cy="11726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在B裡面 (被A call 的 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XXXX code XXXX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最後做完我要回A了 🡪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A在哪? 在x1 = ra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所以在B的最後會寫出: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jarl x0 ,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0(x1)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 ret =  jr ra  (三種寫法都一樣 回到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x1所指的位置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注意注意  : 如果你B在結束前又call C 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jal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C  (那很抱歉你的x1就被蓋掉了妳回不去A了 幫你QQ)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所以請記得先存x1 (在B中)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  sp, sp , -8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 x1 , 0(sp)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jal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x1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 x1 , 0(sp)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 x1 , 0(sp)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  sp, sp , 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7945120" y="2143760"/>
            <a:ext cx="409448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下一頁開始part 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B說明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626444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PART A : 把下面這個用組合語言寫出來  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099" y="1268377"/>
            <a:ext cx="11049802" cy="2160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571099" y="3676851"/>
            <a:ext cx="5524901" cy="2369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1. a ? b : c  🡪 a = 1 時執行b 否則執行c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2. a 是 lfsr&amp;1 . b是 (lfsr&gt;&gt;1)^feedback . C是(lfsr&gt;&gt;1)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下一頁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33" y="138743"/>
            <a:ext cx="9400506" cy="400329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"/>
          <p:cNvSpPr/>
          <p:nvPr/>
        </p:nvSpPr>
        <p:spPr>
          <a:xfrm>
            <a:off x="394637" y="2793732"/>
            <a:ext cx="3599848" cy="635268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4321742" y="2812982"/>
            <a:ext cx="177425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 寫這邊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其他我也看不懂不好意思</a:t>
            </a:r>
            <a:endParaRPr/>
          </a:p>
        </p:txBody>
      </p:sp>
      <p:sp>
        <p:nvSpPr>
          <p:cNvPr id="114" name="Google Shape;114;p5"/>
          <p:cNvSpPr txBox="1"/>
          <p:nvPr/>
        </p:nvSpPr>
        <p:spPr>
          <a:xfrm>
            <a:off x="6785811" y="300148"/>
            <a:ext cx="7199696" cy="9233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注意事項 (seed = status、feedback = feedback)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取得 seed , feedback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法一 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 t0 , seed  (小寫)   此時t0是seed這個address位置得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值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 t1 , feedback         此時t1是feedback這個address位置得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值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法二:  🡨 拜託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用這個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等等你就知道為啥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 即 load address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t0 , seed           此時t0是seed這個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address本身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t1 , feedback    此時t1是feedback這個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address本身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 t2 , 0(t0)          此時t2是seed這個address位置得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ld  t3 , 0(t1)          此時t3是feedback這個address位置得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值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存result 到 seed (是個address) , 假設result = t5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用法二時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sd t5 , 0(t0)   [只有這樣會成功]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用法一時 :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t5 , t0   [失敗]  🡪 法一存不進去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t5 , seed   [失敗]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 t5 , 0( seed)   [失敗]  🡪 拜託我也不知道為啥不過不要問我喔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1230430" y="972152"/>
            <a:ext cx="1060383" cy="4844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94" y="4523874"/>
            <a:ext cx="6378860" cy="122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1230430" y="4851133"/>
            <a:ext cx="3505199" cy="55025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title"/>
          </p:nvPr>
        </p:nvSpPr>
        <p:spPr>
          <a:xfrm>
            <a:off x="643467" y="94192"/>
            <a:ext cx="11125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PART B :重寫lfsr64 還有 generate_maze</a:t>
            </a:r>
            <a:endParaRPr sz="3600"/>
          </a:p>
        </p:txBody>
      </p:sp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33" y="965729"/>
            <a:ext cx="7333745" cy="49265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/>
          <p:nvPr/>
        </p:nvSpPr>
        <p:spPr>
          <a:xfrm>
            <a:off x="807096" y="1734152"/>
            <a:ext cx="1060383" cy="4844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925629" y="4976885"/>
            <a:ext cx="5983171" cy="48446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7120467" y="4895949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Code 寫這邊   Reg用t0~t6 (caller type)就好 這樣不用存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因為lfsr64不會再叫其他人了，所以他不用存t0~t6 </a:t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6663267" y="1358285"/>
            <a:ext cx="609600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跟剛剛part A一樣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但是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直接把a0當作 status = seed , a1 當作feed back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所以不用ld , 最後把要return的值 assign 給a0就好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sd  a0 , result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Note : a0 ,a1 是 caller type 所以你也不用幫call lfsr64的fuc存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他們在call lfsr64的時候會自己存，然後你也沒call 其他人 所以都不用管 可以亂蓋調a0 a1的值(最後要assign 給a0)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181" y="1790299"/>
            <a:ext cx="7595881" cy="305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7"/>
          <p:cNvSpPr/>
          <p:nvPr/>
        </p:nvSpPr>
        <p:spPr>
          <a:xfrm>
            <a:off x="329605" y="196334"/>
            <a:ext cx="8941037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B :generate_maze 一言難盡 🡪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這我真的無法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只能提醒你們幾點(你們自己看我的CODE啦 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然後啥時換我躺啦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Fuction input =a0 ,a1 , a2 …  / output[即return值]=a0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按照順序排列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2597524" y="3224062"/>
            <a:ext cx="2908127" cy="279534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5771948" y="3224062"/>
            <a:ext cx="45174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maze = a0 , i_i= a1 , i_j =a2   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return 值為a0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2326412" y="3744160"/>
            <a:ext cx="3445537" cy="163697"/>
          </a:xfrm>
          <a:prstGeom prst="rect">
            <a:avLst/>
          </a:prstGeom>
          <a:noFill/>
          <a:ln cap="flat" cmpd="sng" w="381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5958371" y="3641342"/>
            <a:ext cx="47197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maze = a0 , i_i= a1 , i_j =a2 , r =a3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return 值為a0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5815752" y="2232388"/>
            <a:ext cx="48890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maze = a0 ,h=a1 ,w=a2,  i_i= a3 , i_j =a4 , seed =a5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7"/>
          <p:cNvCxnSpPr/>
          <p:nvPr/>
        </p:nvCxnSpPr>
        <p:spPr>
          <a:xfrm flipH="1" rot="10800000">
            <a:off x="6096000" y="2561568"/>
            <a:ext cx="182880" cy="373309"/>
          </a:xfrm>
          <a:prstGeom prst="straightConnector1">
            <a:avLst/>
          </a:prstGeom>
          <a:noFill/>
          <a:ln cap="flat" cmpd="sng" w="57150">
            <a:solidFill>
              <a:srgbClr val="00B05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0" name="Google Shape;140;p7"/>
          <p:cNvSpPr/>
          <p:nvPr/>
        </p:nvSpPr>
        <p:spPr>
          <a:xfrm>
            <a:off x="5676219" y="5285858"/>
            <a:ext cx="228940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</a:t>
            </a: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下一頁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20293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所以 請記得</a:t>
            </a:r>
            <a:endParaRPr/>
          </a:p>
        </p:txBody>
      </p:sp>
      <p:pic>
        <p:nvPicPr>
          <p:cNvPr id="146" name="Google Shape;1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33" y="1010642"/>
            <a:ext cx="6258798" cy="2314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/>
          <p:nvPr/>
        </p:nvSpPr>
        <p:spPr>
          <a:xfrm>
            <a:off x="1376413" y="1453414"/>
            <a:ext cx="3878981" cy="28875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8"/>
          <p:cNvCxnSpPr/>
          <p:nvPr/>
        </p:nvCxnSpPr>
        <p:spPr>
          <a:xfrm flipH="1" rot="10800000">
            <a:off x="5277824" y="1597793"/>
            <a:ext cx="632088" cy="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9" name="Google Shape;149;p8"/>
          <p:cNvSpPr txBox="1"/>
          <p:nvPr/>
        </p:nvSpPr>
        <p:spPr>
          <a:xfrm>
            <a:off x="6423231" y="741145"/>
            <a:ext cx="607036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先存好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a0~a5 x1**   (用sp)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把maze丟到a0 , i_i丟到a1 , i_j丟到a2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呼叫  jal x1 , available_dir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呼叫完後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先把a0(=range)存好,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再視情況(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看下個fuc會用到啥) assign 值給a0~…..(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同第2.</a:t>
            </a:r>
            <a:r>
              <a:rPr lang="en-US" sz="1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529389" y="3506113"/>
            <a:ext cx="7738712" cy="2739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: 每次call fuction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x1都會被改到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所以請每call 一次 generate_maze就存一次x1  </a:t>
            </a:r>
            <a:r>
              <a:rPr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(jal x1 , available_dir這種不用)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只有 </a:t>
            </a:r>
            <a:r>
              <a:rPr lang="en-US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jal x1 , generate_maze才要 (但是存的地方請在一開始就存 -&gt; 不知道我說啥的看code)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我要躺啦我不管啦我程式很爛ㄟ…….你們快點做事我要打LOL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2020-04-04T10:24:13Z</dcterms:created>
  <dc:creator>olive</dc:creator>
</cp:coreProperties>
</file>