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JjP2O5m2GWnOIgWE5xWIGYMgo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8" Target="metadata" Type="http://customschemas.google.com/relationships/presentationmetadata"/><Relationship Id="rId17" Target="slides/slide13.xml" Type="http://schemas.openxmlformats.org/officeDocument/2006/relationships/slide"/><Relationship Id="rId16" Target="slides/slide12.xml" Type="http://schemas.openxmlformats.org/officeDocument/2006/relationships/slide"/><Relationship Id="rId15" Target="slides/slide11.xml" Type="http://schemas.openxmlformats.org/officeDocument/2006/relationships/slide"/><Relationship Id="rId14" Target="slides/slide10.xml" Type="http://schemas.openxmlformats.org/officeDocument/2006/relationships/slide"/><Relationship Id="rId13" Target="slides/slide9.xml" Type="http://schemas.openxmlformats.org/officeDocument/2006/relationships/slide"/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318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algn="l" indent="-3810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algn="l" indent="-355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algn="l" indent="-355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14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9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8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1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4" Target="../media/image12.png" Type="http://schemas.openxmlformats.org/officeDocument/2006/relationships/image"/><Relationship Id="rId3" Target="../media/image15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4" Target="../media/image7.png" Type="http://schemas.openxmlformats.org/officeDocument/2006/relationships/image"/><Relationship Id="rId3" Target="../media/image6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0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5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809625"/>
            <a:ext cx="7922673" cy="47984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00024" y="171450"/>
            <a:ext cx="5895976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CH5.cache 少講的 miss的種類(有概念就好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 flipH="1" rot="10800000">
            <a:off x="7273398" y="1758316"/>
            <a:ext cx="849300" cy="87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87" name="Google Shape;87;p1"/>
          <p:cNvCxnSpPr/>
          <p:nvPr/>
        </p:nvCxnSpPr>
        <p:spPr>
          <a:xfrm>
            <a:off x="3712623" y="2231491"/>
            <a:ext cx="1423679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cxnSp>
        <p:nvCxnSpPr>
          <p:cNvPr id="88" name="Google Shape;88;p1"/>
          <p:cNvCxnSpPr/>
          <p:nvPr/>
        </p:nvCxnSpPr>
        <p:spPr>
          <a:xfrm>
            <a:off x="7113048" y="3631666"/>
            <a:ext cx="1423679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89" name="Google Shape;89;p1"/>
          <p:cNvSpPr txBox="1"/>
          <p:nvPr/>
        </p:nvSpPr>
        <p:spPr>
          <a:xfrm>
            <a:off x="8122700" y="1578025"/>
            <a:ext cx="4029000" cy="369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Cache一開始是空的，第一次必定miss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136302" y="2046825"/>
            <a:ext cx="2584425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Full ass , blk數不夠了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8700090" y="3455837"/>
            <a:ext cx="5651602" cy="120030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set ass , direct map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: 某set滿了只好換掉(其他set沒滿)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Dirext : 一樣的index 但tag不同只好換掉(不能放其他blk)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" y="257175"/>
            <a:ext cx="7684773" cy="452006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7846698" y="562659"/>
            <a:ext cx="4259580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1.先找TLB，hit的話直接去memory拿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2.若TLB miss再去查page table然後一樣去memory拿，拿完之後把這個PA存到TLB裡面(這樣下次可以直接在TLB找到)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/>
          <p:nvPr/>
        </p:nvSpPr>
        <p:spPr>
          <a:xfrm>
            <a:off x="359712" y="234434"/>
            <a:ext cx="873666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P.39.42.43 (結合前面的cache ,Note: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前一章cache的input memory address是PA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" y="753149"/>
            <a:ext cx="10573500" cy="59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10639425" y="1943100"/>
            <a:ext cx="116205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原本的</a:t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10639425" y="5216009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加速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847513"/>
            <a:ext cx="8629650" cy="530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409575" y="209550"/>
            <a:ext cx="9501589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PIPT : cache要等到利用TLB或是page table 找出PA之後 才能運作(PA當作cache的input)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1465309"/>
            <a:ext cx="7261385" cy="513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/>
          <p:nvPr/>
        </p:nvSpPr>
        <p:spPr>
          <a:xfrm>
            <a:off x="590549" y="264980"/>
            <a:ext cx="9115425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VIPT加速 : 把VA拿來當cache的index，這樣在拿VA去TLB跟page table查詢PA時可以同時先運行cache，等到找到PA之後，在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直接拿整段PA當作tag來找data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🡪 cache可以先做一部份的事情(用VA當index先找到對應的blk)，不用等到PA出來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PA出來之後只需比對tag， 因此速度較快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514903" y="355106"/>
            <a:ext cx="12810481" cy="646330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P.8 VA 🡪 PA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 : program裡面寫的address (連續的:0x00000000 – 0xFFFFFFFF 🡪 </a:t>
            </a:r>
            <a:r>
              <a:rPr b="0" i="0" lang="en-US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「欺騙」program，使它們以為自己正在使用一大塊的「連續」位址。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: 實際上存在硬體(main memory)裡的address(unique、唯一性)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: program 1在寫的時候address範圍會寫0x00000000 – 0xFFFFFFFF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program 2在寫的時候address範圍會也寫0x00000000 – 0xFFFFFFFF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但實際上P1存在記憶體的位置(PA1)與P1存在記憶體的位置(PA2)不同，而且PA1、PA2在儲存的時候不一定是連續的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O.S. handles the mapping to physical memory address or disk space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403625" y="2069286"/>
            <a:ext cx="107419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uniform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4921" y="3806039"/>
            <a:ext cx="6566516" cy="248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402034" y="3244334"/>
            <a:ext cx="3000652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VA(每個program都是這樣寫)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72305" y="3727011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0x00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63654" y="5859169"/>
            <a:ext cx="61266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0xFF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5524510" y="3235002"/>
            <a:ext cx="667169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 ( 實際上存在硬體裡時位置可能是不連續ㄉ、且PA是唯一的)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251437" y="3806039"/>
            <a:ext cx="6013569" cy="20313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也就是說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1.p1雖然寫0x00 0x01感覺好像是連續的(VA)但實際上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硬體在存的時候(PA)可能根本是分開存在不同位置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2.p1、p2都會寫到0x00這個add(VA) ，但他們會各自對應到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不同的硬體位置(PA)🡪 唯一性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01863" y="111835"/>
            <a:ext cx="11146256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P.10.11 : OS需要把VA傳換成PA 🡪但是不可能1個bytes1個bytes這樣慢慢轉 🡪 可能一次轉4KB這樣才比較有效率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: 每次轉換的基本單位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(ex:4KB)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863" y="758165"/>
            <a:ext cx="6886588" cy="37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2387137" y="4472411"/>
            <a:ext cx="271604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把VA切成一個個page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8451" y="665367"/>
            <a:ext cx="4635592" cy="27636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5184359" y="4472411"/>
            <a:ext cx="1066959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map到PA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1916356" y="5730968"/>
            <a:ext cx="6720649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要注意一點，很多page其實不需要map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因為像是Stack (sp)有大部分的空間(address)都沒有用到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Stack 預留空間非常大，但一般只會用到一點點</a:t>
            </a:r>
            <a:endParaRPr/>
          </a:p>
        </p:txBody>
      </p:sp>
      <p:cxnSp>
        <p:nvCxnSpPr>
          <p:cNvPr id="114" name="Google Shape;114;p3"/>
          <p:cNvCxnSpPr/>
          <p:nvPr/>
        </p:nvCxnSpPr>
        <p:spPr>
          <a:xfrm>
            <a:off x="3301538" y="1412341"/>
            <a:ext cx="627666" cy="414648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15" name="Google Shape;115;p3"/>
          <p:cNvSpPr txBox="1"/>
          <p:nvPr/>
        </p:nvSpPr>
        <p:spPr>
          <a:xfrm>
            <a:off x="7686391" y="4128380"/>
            <a:ext cx="4897925" cy="64633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Page fault /miss : 當page沒有被分配到PA，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因此必須去disk裡面抓的時候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118261" y="93728"/>
            <a:ext cx="6378349" cy="175432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P.12-14 VA translation :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1.VA = page num + offset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Page size決定 offset : ex 4KB page size 🡪 12bit offset(2^12=4K)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Page num(當作index)決定要去PAGE TABLE的第幾個BLK查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僅轉換page number , offset不轉 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Page table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負責將page num(VA) 轉換成 frame num(PA)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23" y="2057903"/>
            <a:ext cx="7413231" cy="425369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4662535" y="2652665"/>
            <a:ext cx="2082297" cy="358517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6744832" y="5979146"/>
            <a:ext cx="1184876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offset照抄</a:t>
            </a:r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3937" y="546402"/>
            <a:ext cx="4619802" cy="2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7930836" y="3831050"/>
            <a:ext cx="5540720" cy="1200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Ex:若p = 1011 ，那麼去page table由下往上的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第11個blk裡面找到對應的f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P.22 trace example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187105" y="118191"/>
            <a:ext cx="10595572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P.16-20 page fault發生時，需要花費大量時間去disk裡面取 🡪 適當設計page table減少其發生率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742" y="972764"/>
            <a:ext cx="7803349" cy="52201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2353901" y="963711"/>
            <a:ext cx="1901228" cy="602539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3009311" y="496576"/>
            <a:ext cx="8557343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table也是存在memory內，而其開始位置(base)用PTBR存起來，加快查表過程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1439500" y="1974138"/>
            <a:ext cx="3232087" cy="361655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5"/>
          <p:cNvCxnSpPr/>
          <p:nvPr/>
        </p:nvCxnSpPr>
        <p:spPr>
          <a:xfrm>
            <a:off x="4043921" y="2335793"/>
            <a:ext cx="4393170" cy="3385997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type="none" w="sm"/>
            <a:tailEnd len="med" type="triangle" w="med"/>
          </a:ln>
        </p:spPr>
      </p:cxnSp>
      <p:sp>
        <p:nvSpPr>
          <p:cNvPr id="136" name="Google Shape;136;p5"/>
          <p:cNvSpPr/>
          <p:nvPr/>
        </p:nvSpPr>
        <p:spPr>
          <a:xfrm>
            <a:off x="6709902" y="5823550"/>
            <a:ext cx="5980612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由Page num(作為index)決定要去PAGE TABLE的第幾個BLK查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>
            <a:off x="879777" y="4796277"/>
            <a:ext cx="9367564" cy="175432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PTBR代表page table起始位置，因此把PTBR的值(base)+page num就可以值得到實際存f的位置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 bit : blk內有沒有東西 (valid = 0代表沒東西，page fault)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bit : 決定那個blk可以被換掉 🡪 見P.24上半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29259"/>
            <a:ext cx="7706502" cy="436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>
            <a:off x="286626" y="145534"/>
            <a:ext cx="11974368" cy="92333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P.27 page size VS page table size (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兩者不同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 : 前者是其面定義的一次VA轉換的基本單位，後者是page table的大小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03" y="1183590"/>
            <a:ext cx="7573096" cy="375865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 txBox="1"/>
          <p:nvPr/>
        </p:nvSpPr>
        <p:spPr>
          <a:xfrm>
            <a:off x="8750300" y="914400"/>
            <a:ext cx="4191000" cy="230832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這會考，要會算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1.Page size 4KB 🡪 offset 12bit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Page num = 32-12 = 20bits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若4bytes per entry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table size = 2^20(這麼多blk) * 4Bytes (一個blk大小) = 4NB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660400" y="5613400"/>
            <a:ext cx="5572760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table size太大 🡪 改成multi-level page table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171398" y="0"/>
            <a:ext cx="5429692" cy="507831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P.30.31 multi –level  page num = p1 + p2 + p3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1.p1 = 3 所以1st page table有 2^3 = 8個blk</a:t>
            </a:r>
            <a:endParaRPr/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但可能有很多blk是空的(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PTT第二頁、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很多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page其實不需要map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若問</a:t>
            </a:r>
            <a:r>
              <a:rPr lang="en-US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2nd page table size : (HW5)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(p2=5、 2nd page table entry size = 4Bytes)</a:t>
            </a:r>
            <a:endParaRPr/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🡪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最大是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*(</a:t>
            </a:r>
            <a:r>
              <a:rPr lang="en-US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*4B) =1KB</a:t>
            </a:r>
            <a:endParaRPr/>
          </a:p>
          <a:p>
            <a:pPr algn="l" indent="-1714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8: 1st最多有8個entry，每個都會指到一個2nd table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(因為問max所以假設沒有blk是空的)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32 : 每個2nd level有32個entry，且一個entry 4bytes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4021" y="-106680"/>
            <a:ext cx="6242567" cy="395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/>
          <p:nvPr/>
        </p:nvSpPr>
        <p:spPr>
          <a:xfrm>
            <a:off x="0" y="89654"/>
            <a:ext cx="10571868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P.33.35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TLB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page table查表還是太慢(特別是multi-level) 🡪 把部分常用的page存到TLB(即cache)裡面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7360920" y="531463"/>
            <a:ext cx="5181600" cy="110799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就是一般的cache: Direct map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page number = blk address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(index + tag)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num % blk num 看看存那個blk(或是跟之前一樣用b 10100..看)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data : frame number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239"/>
            <a:ext cx="6952970" cy="478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2020-06-21T01:35:20Z</dcterms:created>
  <dc:creator>olive</dc:creator>
</cp:coreProperties>
</file>