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jMw4q/M6Kms6dTAiH2kRM8hKDz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個內容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3.png"/><Relationship Id="rId6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idx="1" type="subTitle"/>
          </p:nvPr>
        </p:nvSpPr>
        <p:spPr>
          <a:xfrm>
            <a:off x="-530982" y="917578"/>
            <a:ext cx="10265546" cy="6127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/>
              <a:t>有空建議把HW1 HW2重刷一遍(google form)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4400"/>
              <a:buNone/>
            </a:pPr>
            <a:r>
              <a:rPr lang="en-US" sz="4400">
                <a:solidFill>
                  <a:srgbClr val="FF0000"/>
                </a:solidFill>
              </a:rPr>
              <a:t>紅色</a:t>
            </a:r>
            <a:r>
              <a:rPr lang="en-US" sz="4400"/>
              <a:t>代表很重要/去年有考</a:t>
            </a:r>
            <a:endParaRPr sz="4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sz="4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/>
              <a:t>PS : 去年考的好像都是題組題</a:t>
            </a:r>
            <a:endParaRPr sz="4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sz="4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Ch1 ch2 劉靖家的跟課本/HW比較類似</a:t>
            </a:r>
            <a:endParaRPr sz="20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Ch3 呂仁碩的比較創新，可能畫一個你沒看過的block diagram，然後問你</a:t>
            </a:r>
            <a:endParaRPr sz="20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要選哪些線來做</a:t>
            </a:r>
            <a:r>
              <a:rPr lang="en-US" sz="2000">
                <a:solidFill>
                  <a:srgbClr val="FF0000"/>
                </a:solidFill>
              </a:rPr>
              <a:t>overflow detect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sz="4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sz="4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sz="4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sz="4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sz="4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/>
          <p:nvPr/>
        </p:nvSpPr>
        <p:spPr>
          <a:xfrm>
            <a:off x="355373" y="129659"/>
            <a:ext cx="9440533" cy="4801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P.25 Immediate(=常數)=offset Operands : addi 、slli… (Design principle 4 : make common case fast)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P.27 reg  x0 的值永遠都是0 🡪 add x21 , x20 ,x0 = move x21.x20 (把x20移到x21可用+0來做)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P.28~35略、個人自行熟悉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P.39   Design Principle 3 :Good design demands good compromises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形式相近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rs1 rs2放的位置都一樣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P.42以後: 個人自行熟悉 (注意and or xor xori是bit by bit)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374" y="2685662"/>
            <a:ext cx="3863174" cy="1341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1649" y="4782996"/>
            <a:ext cx="3228974" cy="1856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02022" y="348734"/>
            <a:ext cx="11798423" cy="6001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重要考題</a:t>
            </a:r>
            <a:endParaRPr b="1"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42950" lvl="0" marL="7429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AutoNum type="arabicPeriod"/>
            </a:pPr>
            <a:r>
              <a:rPr b="1"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一段C-code 轉 assembly 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熟悉add ld slli 的reg擺放  (rs1 rs2 rd)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ex : sub t0 , t1 ,t2 是 把t1-t2 存到t0 (not t2-t1)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NOTE!!! 記得</a:t>
            </a:r>
            <a:r>
              <a:rPr lang="en-US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save the saved register / save x1(return address) </a:t>
            </a: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(addi sp, ap, -64)  把該存的存一存</a:t>
            </a: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         且最後要復原(addi,sp,sp,64) (把stack pointer還回去  (可能有填空題 )</a:t>
            </a:r>
            <a:endParaRPr/>
          </a:p>
          <a:p>
            <a:pPr indent="-742950" lvl="0" marL="7429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AutoNum type="arabicPeriod" startAt="2"/>
            </a:pPr>
            <a:r>
              <a:rPr b="1"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Instruction 轉換 (會給表、同HW2)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-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🡪可能是把add x9,x20,x21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             轉成32bits(2進位) 或是再進一步轉換成16進位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             🡪也有可能是逆向的 給32bit問你是哪ㄍins                                  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                         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1953" y="3958371"/>
            <a:ext cx="4633361" cy="2550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"/>
          <p:cNvSpPr/>
          <p:nvPr/>
        </p:nvSpPr>
        <p:spPr>
          <a:xfrm>
            <a:off x="235499" y="163782"/>
            <a:ext cx="6243056" cy="7017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Ch2 isa_2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p.2~p.19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自行熟悉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jar jalr用法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)(詳見懶人包)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Jalr  x0 , 0(x1) = ret = jr ra =回到x1位置 (callee要記得˙)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Fuction </a:t>
            </a:r>
            <a:r>
              <a:rPr lang="en-US"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input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 </a:t>
            </a:r>
            <a:r>
              <a:rPr lang="en-US"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arguments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依序為 x10-x17 (a0-a7)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Fuction  return value 依序也為 x10-x17 (a0-a7)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Caller callee type 分辨 / sp(stack pointer的使用)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call B call C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如過用到callee type要先存(幫A)，因為B對A來說是callee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如果call C前 要把caller type也存起來(因為對C來說B是caller)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 </a:t>
            </a: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: B call C前也要把x1存起來 不然回不去A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有用sp存register記的要還回去 (sp=sp+64 )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Leaf procedure : 無call 他人者 : 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Non-leaf procedure :  call 他人者 A、B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2116" y="332092"/>
            <a:ext cx="3714539" cy="2452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57182" y="3098305"/>
            <a:ext cx="4258608" cy="296958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2"/>
          <p:cNvSpPr txBox="1"/>
          <p:nvPr/>
        </p:nvSpPr>
        <p:spPr>
          <a:xfrm>
            <a:off x="7617041" y="6152225"/>
            <a:ext cx="26455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這張表會給 不用背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"/>
          <p:cNvSpPr/>
          <p:nvPr/>
        </p:nvSpPr>
        <p:spPr>
          <a:xfrm>
            <a:off x="434951" y="190415"/>
            <a:ext cx="2704138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p.22 (有個概念就好 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 : code本身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Static data : global variable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Dynamic : new / malloc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: sp stack pointer</a:t>
            </a:r>
            <a:endParaRPr/>
          </a:p>
        </p:txBody>
      </p:sp>
      <p:pic>
        <p:nvPicPr>
          <p:cNvPr id="187" name="Google Shape;18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304" y="807868"/>
            <a:ext cx="3227094" cy="218699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3"/>
          <p:cNvSpPr/>
          <p:nvPr/>
        </p:nvSpPr>
        <p:spPr>
          <a:xfrm>
            <a:off x="5255526" y="216976"/>
            <a:ext cx="48815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p.28 (lui 🡪 for 32 bit constant 超重要)(去年有考)</a:t>
            </a:r>
            <a:endParaRPr/>
          </a:p>
        </p:txBody>
      </p:sp>
      <p:pic>
        <p:nvPicPr>
          <p:cNvPr id="189" name="Google Shape;18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5526" y="706626"/>
            <a:ext cx="5584109" cy="396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3"/>
          <p:cNvSpPr/>
          <p:nvPr/>
        </p:nvSpPr>
        <p:spPr>
          <a:xfrm>
            <a:off x="5366434" y="4890039"/>
            <a:ext cx="499046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使用時機：要取得超過2^12-1 = 4095常數時　　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見下一頁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3"/>
          <p:cNvSpPr txBox="1"/>
          <p:nvPr/>
        </p:nvSpPr>
        <p:spPr>
          <a:xfrm>
            <a:off x="8602462" y="3977195"/>
            <a:ext cx="1597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"/>
          <p:cNvSpPr/>
          <p:nvPr/>
        </p:nvSpPr>
        <p:spPr>
          <a:xfrm>
            <a:off x="266908" y="163782"/>
            <a:ext cx="7980262" cy="6186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Lui 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 : ld t0,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8004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(t1)   (t1為某address) / or addi , x10 , x10 ,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8004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 jalr , x0 ,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8004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(x5)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🡪"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超過4095 但 immediate只有12bit，所以這是錯誤寫法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取得8004的方法 :  8004  = </a:t>
            </a: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0000 0000 0000 0000 0001 </a:t>
            </a:r>
            <a:r>
              <a:rPr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1111 0100 0100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0000 0000 0000 0000 0001 = 1 (十進位) 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1111 0100 0100 = 3908 (十進位)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因此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Lui t2,1  🡪 t2 = </a:t>
            </a: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0000 0000 0000 0000 0001 </a:t>
            </a:r>
            <a:r>
              <a:rPr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0000 0000 0000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t2, t2,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3908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🡪 now t2 = </a:t>
            </a: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0000 0000 0000 0000 0001 </a:t>
            </a:r>
            <a:r>
              <a:rPr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1111 0100 0100 </a:t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要完成ld t0,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8004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(t1)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t2 ,t1 ,t2  🡪 t2 = t1 +8004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Ld t0 , 0(t2)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要完成addi x10,x10,8004: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x10,x10,t2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要完成jalr , x0 ,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8004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(x5)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 t2,x5 ,t2  🡪 t2 = x5+8004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Jalr x0,0(t2)</a:t>
            </a:r>
            <a:endParaRPr/>
          </a:p>
        </p:txBody>
      </p:sp>
      <p:sp>
        <p:nvSpPr>
          <p:cNvPr id="197" name="Google Shape;197;p14"/>
          <p:cNvSpPr/>
          <p:nvPr/>
        </p:nvSpPr>
        <p:spPr>
          <a:xfrm>
            <a:off x="5334116" y="3429000"/>
            <a:ext cx="6546985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 :  若是想要減少instruction數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亦可 : Lui t2,1  🡪 t2 = </a:t>
            </a: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0000 0000 0000 0000 0001 </a:t>
            </a:r>
            <a:r>
              <a:rPr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0000 0000 0000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t2,t1,t2 🡪 t2 = t1+4096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Ld t0 , </a:t>
            </a:r>
            <a:r>
              <a:rPr lang="en-US" sz="1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3908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(t2)    (因為</a:t>
            </a:r>
            <a:r>
              <a:rPr lang="en-US" sz="1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3908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在12bit範圍內，因此可以不用加上去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🡪直接用immediate做)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"/>
          <p:cNvSpPr/>
          <p:nvPr/>
        </p:nvSpPr>
        <p:spPr>
          <a:xfrm>
            <a:off x="423912" y="172660"/>
            <a:ext cx="8679877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P.28.29  背公式   Target address = PC + immediate × 2 (稍微記得就好)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P.36~38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Synchronization (若是有多個processors同時想對一個memory做事) (概念理解)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63270" y="172659"/>
            <a:ext cx="3497210" cy="1283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6075" y="1900100"/>
            <a:ext cx="4882650" cy="219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95145" y="2085224"/>
            <a:ext cx="6235025" cy="400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5"/>
          <p:cNvSpPr txBox="1"/>
          <p:nvPr/>
        </p:nvSpPr>
        <p:spPr>
          <a:xfrm>
            <a:off x="84763" y="4094168"/>
            <a:ext cx="5166841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去年考觀念而已: 如果有個memory的值是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然後有2個processors (1個+3 一個-4)都對這個memory做事，但是因為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沒有Synchronization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所以最後的結果有可能是 </a:t>
            </a: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8 或是 1 (兩個都要寫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、any possible)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"/>
          <p:cNvSpPr/>
          <p:nvPr/>
        </p:nvSpPr>
        <p:spPr>
          <a:xfrm>
            <a:off x="227070" y="199293"/>
            <a:ext cx="65092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P.44~50 可以trace 一下sort的例子(加強如何把C轉乘assemly)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390617" y="372862"/>
            <a:ext cx="11043900" cy="6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Ch1 Intro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P.3 Moore’s law 概念:積體電路上可容納的電晶體數目，約每隔兩年便會增加一倍 (but now 已走到盡頭，不再符合)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P.9 Algorithm : # of operations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Programming language, compiler, architecture : # of instruction per operation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Processor and memory system : how fast instructions are executed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Ch1 Pref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P.3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Latency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(response time) : how long it take(多久) (T)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Throughput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(BW) : 單位時間工作量 (W/T)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類似的概念題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we upgrade a machine with a </a:t>
            </a: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faster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processor what do we increase? 🡪 latence 下降 ， Throughput 跟著上升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we add an </a:t>
            </a: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additional machine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the lab what do we increase? Latence 不變 ， Throughput上升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P.7 不會直接告訴你excution time可能會叫你算(=CPI*# of ins * clk time)出來後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問你那個比較快，快幾倍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948" y="5725679"/>
            <a:ext cx="3567838" cy="999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278166" y="193960"/>
            <a:ext cx="10321771" cy="7294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P.8 概念題 : Elapsed time 與 CPU time的差別? (Note : CPU time 包含 user / system CPU time)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P.9 Clock period(time) / frequency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P.11 CPU time = # of clk cycle * clk time = # of clk cycle / clk rate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Performance improved by : # of clock cycle / increase clk rate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#P.12~P.14 example理解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P.15 CPI = # of clk cycle per instructions (4 clk cycle / 2 ins 🡪 1個ins 花 2cycle)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CPU time = </a:t>
            </a: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CPI * # of ins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*clk time   (</a:t>
            </a: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綠色部分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# of clk cycle 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#P.17 example 理解(Note :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Same ISA = same # of instruction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P.19 average CPI = 總clk cycle / 總# of instruction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#P.20~21 example 理解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P.22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# of ins(IC)      CPI         clk time(1/clk rate)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Performance depends on : 1.Algorithm 2. Programming language 3. Compiler 4. ISA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🡪 </a:t>
            </a: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都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會影響到 IC / CPI  (有個概念就好)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256" y="4599541"/>
            <a:ext cx="4334580" cy="972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/>
          <p:nvPr/>
        </p:nvSpPr>
        <p:spPr>
          <a:xfrm>
            <a:off x="131489" y="217049"/>
            <a:ext cx="11720200" cy="7017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P.23 背公式 (去年有考一題，直接套公式):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:　　　　　　　　　　　　　　　概念：想提升frequency(clk rate)、降低voltage(但有極限)，因此power會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上升 🡪 朝多核心發展:Multiprocessors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　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P.29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Geometric Mean 計算!!!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(修正P.28的錯誤算法)(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去年有考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is 1.155 time faster than B (A 的 Geo mean 較小🡪 較快)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若有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個program相乘 就要開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次根號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1858" y="0"/>
            <a:ext cx="6762372" cy="62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489" y="1189607"/>
            <a:ext cx="3998417" cy="1340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1489" y="3429000"/>
            <a:ext cx="3374569" cy="204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66477" y="4335869"/>
            <a:ext cx="3534590" cy="691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/>
          <p:nvPr/>
        </p:nvSpPr>
        <p:spPr>
          <a:xfrm>
            <a:off x="264837" y="234804"/>
            <a:ext cx="8248848" cy="78483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P.31  spec ratio = reference time / execution time (有個印象就好)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P.33 概念理解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在load = 0% (閒置時) 還是會消耗power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Load(使用率) 與 power間非線性關係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P.35 概念理解 Amdahl’s Law : 有部分時間是無法透過平行處理優化的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  🡪 80s 可透過平行處裡優化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  🡪 剩下的20s無法被優化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   因此無論使用多少個處理器(n)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   執行時間都會&gt;20s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9847" y="753463"/>
            <a:ext cx="3972949" cy="196310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5"/>
          <p:cNvSpPr/>
          <p:nvPr/>
        </p:nvSpPr>
        <p:spPr>
          <a:xfrm>
            <a:off x="2485748" y="2450237"/>
            <a:ext cx="3391269" cy="26633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2320686" y="1009608"/>
            <a:ext cx="3391269" cy="26633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9797" y="4205720"/>
            <a:ext cx="4967304" cy="2144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/>
          <p:nvPr/>
        </p:nvSpPr>
        <p:spPr>
          <a:xfrm>
            <a:off x="149402" y="92761"/>
            <a:ext cx="5722272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P.36 Low Power at Idle🡪 錯誤概念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idle 時還是用了</a:t>
            </a: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47%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的power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P.37 MIPS公式(稍微知道就好) (與ch2中的MIPS不同)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402" y="618069"/>
            <a:ext cx="2436369" cy="80385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6"/>
          <p:cNvSpPr/>
          <p:nvPr/>
        </p:nvSpPr>
        <p:spPr>
          <a:xfrm>
            <a:off x="275208" y="1198484"/>
            <a:ext cx="2436369" cy="223437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5208" y="2310928"/>
            <a:ext cx="6342437" cy="369656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6"/>
          <p:cNvSpPr/>
          <p:nvPr/>
        </p:nvSpPr>
        <p:spPr>
          <a:xfrm>
            <a:off x="6489880" y="3248920"/>
            <a:ext cx="60960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陷阱 : MIPS是指每秒鐘能做的instruction數量(10^6)，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它有兩個因素會影響: CPI跟clk cycle(or clk rate)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因此不能作為 performane的指標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 : Performenace 與 execution time 成反比，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但MIPS還有考慮IC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/>
          <p:nvPr/>
        </p:nvSpPr>
        <p:spPr>
          <a:xfrm>
            <a:off x="375821" y="259646"/>
            <a:ext cx="589181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去年考題 : 如果題目問說如何解省memory :  可以回答說RISC-V有一種特殊的16-bit instruction set，使用它可以達到節省memory的效果  (有個印象就好 可以套這句話的時候)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/>
          <p:nvPr/>
        </p:nvSpPr>
        <p:spPr>
          <a:xfrm>
            <a:off x="154387" y="63002"/>
            <a:ext cx="10855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Ch2 isa_1</a:t>
            </a:r>
            <a:endParaRPr/>
          </a:p>
        </p:txBody>
      </p:sp>
      <p:sp>
        <p:nvSpPr>
          <p:cNvPr id="139" name="Google Shape;139;p8"/>
          <p:cNvSpPr/>
          <p:nvPr/>
        </p:nvSpPr>
        <p:spPr>
          <a:xfrm>
            <a:off x="264914" y="574559"/>
            <a:ext cx="7991098" cy="867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P.7 Design principle 1 : Simplicity favors regularity (簡單有利於規則化)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 : rs1 rs2 rd 在reg的位置是固定的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P.9 Design Principle 2: Smaller is faster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RISC-V has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32(x0~x31)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registers (each stores </a:t>
            </a: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64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-bit) 🡪 RV</a:t>
            </a: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64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registers  🡪  more bits to represent in ISA format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 : 32 reg 🡪 5bits representation , 若是做add運算 🡪 rs1 rs2 rd占用5*3=15個bits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    64 reg 🡪 18 bits   🡪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Smaller is faster (用32個reg就好)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Note :  Double word = 64bits  /  Word = 32 bits / half word = 16bits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1bytes = 8 bits 🡪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Double word = 8 bytes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  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char = 8bits = 1 bytes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P.15 Memory is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byte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addressed (記憶體定址方式：bytes為單位)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 A[0]的address為0x0…. .. 0000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則A[1]的address為0x0…. .. 0000 +8(亦即+</a:t>
            </a:r>
            <a:r>
              <a:rPr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bytes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=0x0…. .. 0008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所以才會寫出  ld t0, </a:t>
            </a:r>
            <a:r>
              <a:rPr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(t1)  [t1為A[0]的address 8(t1)為A[1]的]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4950" y="1049366"/>
            <a:ext cx="2679420" cy="93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5597" y="3835154"/>
            <a:ext cx="2695049" cy="282651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8"/>
          <p:cNvSpPr/>
          <p:nvPr/>
        </p:nvSpPr>
        <p:spPr>
          <a:xfrm>
            <a:off x="946150" y="3124200"/>
            <a:ext cx="45719" cy="45719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8"/>
          <p:cNvSpPr/>
          <p:nvPr/>
        </p:nvSpPr>
        <p:spPr>
          <a:xfrm>
            <a:off x="8832850" y="4107022"/>
            <a:ext cx="1365250" cy="1709577"/>
          </a:xfrm>
          <a:prstGeom prst="rect">
            <a:avLst/>
          </a:prstGeom>
          <a:noFill/>
          <a:ln cap="flat" cmpd="sng" w="381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8"/>
          <p:cNvSpPr txBox="1"/>
          <p:nvPr/>
        </p:nvSpPr>
        <p:spPr>
          <a:xfrm>
            <a:off x="10379674" y="4373353"/>
            <a:ext cx="6540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A[0]</a:t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8"/>
          <p:cNvSpPr/>
          <p:nvPr/>
        </p:nvSpPr>
        <p:spPr>
          <a:xfrm>
            <a:off x="8651275" y="3959441"/>
            <a:ext cx="91845" cy="616333"/>
          </a:xfrm>
          <a:prstGeom prst="rect">
            <a:avLst/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95596" y="0"/>
            <a:ext cx="2329897" cy="345082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8"/>
          <p:cNvSpPr/>
          <p:nvPr/>
        </p:nvSpPr>
        <p:spPr>
          <a:xfrm>
            <a:off x="10511162" y="275208"/>
            <a:ext cx="115504" cy="557056"/>
          </a:xfrm>
          <a:prstGeom prst="rect">
            <a:avLst/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8" name="Google Shape;148;p8"/>
          <p:cNvCxnSpPr/>
          <p:nvPr/>
        </p:nvCxnSpPr>
        <p:spPr>
          <a:xfrm>
            <a:off x="10697592" y="726201"/>
            <a:ext cx="127901" cy="231884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49" name="Google Shape;149;p8"/>
          <p:cNvCxnSpPr/>
          <p:nvPr/>
        </p:nvCxnSpPr>
        <p:spPr>
          <a:xfrm flipH="1" rot="10800000">
            <a:off x="8832850" y="3343108"/>
            <a:ext cx="1992643" cy="616333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0" name="Google Shape;150;p8"/>
          <p:cNvSpPr txBox="1"/>
          <p:nvPr/>
        </p:nvSpPr>
        <p:spPr>
          <a:xfrm>
            <a:off x="10759735" y="3124200"/>
            <a:ext cx="221941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表示addr的數字每差1就代表差了1bytes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/>
          <p:nvPr/>
        </p:nvSpPr>
        <p:spPr>
          <a:xfrm>
            <a:off x="177883" y="101084"/>
            <a:ext cx="56560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P.18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3187" y="200024"/>
            <a:ext cx="5092813" cy="375806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9"/>
          <p:cNvSpPr txBox="1"/>
          <p:nvPr/>
        </p:nvSpPr>
        <p:spPr>
          <a:xfrm>
            <a:off x="6229350" y="574703"/>
            <a:ext cx="267652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重要!!!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# P21~22 example 理解</a:t>
            </a:r>
            <a:endParaRPr/>
          </a:p>
        </p:txBody>
      </p:sp>
      <p:sp>
        <p:nvSpPr>
          <p:cNvPr id="158" name="Google Shape;158;p9"/>
          <p:cNvSpPr/>
          <p:nvPr/>
        </p:nvSpPr>
        <p:spPr>
          <a:xfrm>
            <a:off x="177883" y="4282559"/>
            <a:ext cx="54316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P.19  Little Endian vs. Big Endian     #  p.20 example 理解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750" y="4829718"/>
            <a:ext cx="4239242" cy="112833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9"/>
          <p:cNvSpPr/>
          <p:nvPr/>
        </p:nvSpPr>
        <p:spPr>
          <a:xfrm>
            <a:off x="6755749" y="2480765"/>
            <a:ext cx="5922025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P.23 Register 與 memory的差別: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1. Registers are faster to access than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memory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2. Operating on memory data requires loads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and stores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[從mem將數值load到reg中，做完運算在sd到mem]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p.25 example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2020-04-23T03:21:18Z</dcterms:created>
  <dc:creator>olive</dc:creator>
</cp:coreProperties>
</file>