
<file path=[Content_Types].xml><?xml version="1.0" encoding="utf-8"?>
<Types xmlns="http://schemas.openxmlformats.org/package/2006/content-types">
  <Default ContentType="application/x-fontdata" Extension="fntdata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slide+xml" PartName="/ppt/slides/slide63.xml"/>
  <Override ContentType="application/vnd.openxmlformats-officedocument.presentationml.slide+xml" PartName="/ppt/slides/slide64.xml"/>
  <Override ContentType="application/vnd.openxmlformats-officedocument.presentationml.slide+xml" PartName="/ppt/slides/slide65.xml"/>
  <Override ContentType="application/vnd.openxmlformats-officedocument.presentationml.slide+xml" PartName="/ppt/slides/slide66.xml"/>
  <Override ContentType="application/vnd.openxmlformats-officedocument.presentationml.slide+xml" PartName="/ppt/slides/slide67.xml"/>
  <Override ContentType="application/vnd.openxmlformats-officedocument.presentationml.slide+xml" PartName="/ppt/slides/slide68.xml"/>
  <Override ContentType="application/vnd.openxmlformats-officedocument.presentationml.slide+xml" PartName="/ppt/slides/slide69.xml"/>
  <Override ContentType="application/vnd.openxmlformats-officedocument.presentationml.slide+xml" PartName="/ppt/slides/slide7.xml"/>
  <Override ContentType="application/vnd.openxmlformats-officedocument.presentationml.slide+xml" PartName="/ppt/slides/slide70.xml"/>
  <Override ContentType="application/vnd.openxmlformats-officedocument.presentationml.slide+xml" PartName="/ppt/slides/slide71.xml"/>
  <Override ContentType="application/vnd.openxmlformats-officedocument.presentationml.slide+xml" PartName="/ppt/slides/slide72.xml"/>
  <Override ContentType="application/vnd.openxmlformats-officedocument.presentationml.slide+xml" PartName="/ppt/slides/slide73.xml"/>
  <Override ContentType="application/vnd.openxmlformats-officedocument.presentationml.slide+xml" PartName="/ppt/slides/slide74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77.xml"/>
  <Override ContentType="application/vnd.openxmlformats-officedocument.presentationml.slide+xml" PartName="/ppt/slides/slide78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9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theme+xml" PartName="/ppt/theme/theme10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6.xml"/>
  <Override ContentType="application/vnd.openxmlformats-officedocument.theme+xml" PartName="/ppt/theme/theme7.xml"/>
  <Override ContentType="application/vnd.openxmlformats-officedocument.theme+xml" PartName="/ppt/theme/theme8.xml"/>
  <Override ContentType="application/vnd.openxmlformats-officedocument.theme+xml" PartName="/ppt/theme/theme9.xml"/>
  <Override ContentType="application/vnd.openxmlformats-package.core-properties+xml" PartName="/docProps/core.xml"/>
</Types>
</file>

<file path=_rels/.rels><?xml version="1.0" encoding="UTF-8" standalone="yes"?><Relationships xmlns="http://schemas.openxmlformats.org/package/2006/relationships"><Relationship Id="rId2" Target="ppt/presentation.xml" Type="http://schemas.openxmlformats.org/officeDocument/2006/relationships/officeDocument"/><Relationship Id="rId1" Target="docProps/core.xml" Type="http://schemas.openxmlformats.org/package/2006/relationships/metadata/core-properties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aveSubsetFonts="1" strictFirstAndLastChars="0">
  <p:sldMasterIdLst>
    <p:sldMasterId id="2147483665" r:id="rId4"/>
    <p:sldMasterId id="2147483666" r:id="rId5"/>
    <p:sldMasterId id="2147483667" r:id="rId6"/>
    <p:sldMasterId id="2147483668" r:id="rId7"/>
    <p:sldMasterId id="2147483669" r:id="rId8"/>
    <p:sldMasterId id="2147483670" r:id="rId9"/>
    <p:sldMasterId id="2147483671" r:id="rId10"/>
    <p:sldMasterId id="2147483672" r:id="rId11"/>
    <p:sldMasterId id="2147483673" r:id="rId12"/>
  </p:sldMasterIdLst>
  <p:notesMasterIdLst>
    <p:notesMasterId r:id="rId13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290" r:id="rId48"/>
    <p:sldId id="291" r:id="rId49"/>
    <p:sldId id="292" r:id="rId50"/>
    <p:sldId id="293" r:id="rId51"/>
    <p:sldId id="294" r:id="rId52"/>
    <p:sldId id="295" r:id="rId53"/>
    <p:sldId id="296" r:id="rId54"/>
    <p:sldId id="297" r:id="rId55"/>
    <p:sldId id="298" r:id="rId56"/>
    <p:sldId id="299" r:id="rId57"/>
    <p:sldId id="300" r:id="rId58"/>
    <p:sldId id="301" r:id="rId59"/>
    <p:sldId id="302" r:id="rId60"/>
    <p:sldId id="303" r:id="rId61"/>
    <p:sldId id="304" r:id="rId62"/>
    <p:sldId id="305" r:id="rId63"/>
    <p:sldId id="306" r:id="rId64"/>
    <p:sldId id="307" r:id="rId65"/>
    <p:sldId id="308" r:id="rId66"/>
    <p:sldId id="309" r:id="rId67"/>
    <p:sldId id="310" r:id="rId68"/>
    <p:sldId id="311" r:id="rId69"/>
    <p:sldId id="312" r:id="rId70"/>
    <p:sldId id="313" r:id="rId71"/>
    <p:sldId id="314" r:id="rId72"/>
    <p:sldId id="315" r:id="rId73"/>
    <p:sldId id="316" r:id="rId74"/>
    <p:sldId id="317" r:id="rId75"/>
    <p:sldId id="318" r:id="rId76"/>
    <p:sldId id="319" r:id="rId77"/>
    <p:sldId id="320" r:id="rId78"/>
    <p:sldId id="321" r:id="rId79"/>
    <p:sldId id="322" r:id="rId80"/>
    <p:sldId id="323" r:id="rId81"/>
    <p:sldId id="324" r:id="rId82"/>
    <p:sldId id="325" r:id="rId83"/>
    <p:sldId id="326" r:id="rId84"/>
    <p:sldId id="327" r:id="rId85"/>
    <p:sldId id="328" r:id="rId86"/>
    <p:sldId id="329" r:id="rId87"/>
    <p:sldId id="330" r:id="rId88"/>
    <p:sldId id="331" r:id="rId89"/>
    <p:sldId id="332" r:id="rId90"/>
    <p:sldId id="333" r:id="rId91"/>
  </p:sldIdLst>
  <p:sldSz cx="9144000" cy="6858000"/>
  <p:notesSz cx="6858000" cy="9144000"/>
  <p:embeddedFontLst>
    <p:embeddedFont>
      <p:font typeface="Lustria"/>
      <p:regular r:id="rId92"/>
    </p:embeddedFont>
  </p:embeddedFontLst>
  <p:defaultText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93" roundtripDataSignature="AMtx7mgyi5+Jiyrx2Ay4zNVz3/slCXg+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d="100" n="100"/>
          <a:sy d="100" n="100"/>
        </p:scale>
        <p:origin x="0" y="0"/>
      </p:cViewPr>
      <p:guideLst>
        <p:guide orient="horz" pos="2160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93" Target="metadata" Type="http://customschemas.google.com/relationships/presentationmetadata"/><Relationship Id="rId92" Target="fonts/Lustria-regular.fntdata" Type="http://schemas.openxmlformats.org/officeDocument/2006/relationships/font"/><Relationship Id="rId91" Target="slides/slide78.xml" Type="http://schemas.openxmlformats.org/officeDocument/2006/relationships/slide"/><Relationship Id="rId90" Target="slides/slide77.xml" Type="http://schemas.openxmlformats.org/officeDocument/2006/relationships/slide"/><Relationship Id="rId83" Target="slides/slide70.xml" Type="http://schemas.openxmlformats.org/officeDocument/2006/relationships/slide"/><Relationship Id="rId82" Target="slides/slide69.xml" Type="http://schemas.openxmlformats.org/officeDocument/2006/relationships/slide"/><Relationship Id="rId81" Target="slides/slide68.xml" Type="http://schemas.openxmlformats.org/officeDocument/2006/relationships/slide"/><Relationship Id="rId80" Target="slides/slide67.xml" Type="http://schemas.openxmlformats.org/officeDocument/2006/relationships/slide"/><Relationship Id="rId73" Target="slides/slide60.xml" Type="http://schemas.openxmlformats.org/officeDocument/2006/relationships/slide"/><Relationship Id="rId72" Target="slides/slide59.xml" Type="http://schemas.openxmlformats.org/officeDocument/2006/relationships/slide"/><Relationship Id="rId71" Target="slides/slide58.xml" Type="http://schemas.openxmlformats.org/officeDocument/2006/relationships/slide"/><Relationship Id="rId70" Target="slides/slide57.xml" Type="http://schemas.openxmlformats.org/officeDocument/2006/relationships/slide"/><Relationship Id="rId63" Target="slides/slide50.xml" Type="http://schemas.openxmlformats.org/officeDocument/2006/relationships/slide"/><Relationship Id="rId62" Target="slides/slide49.xml" Type="http://schemas.openxmlformats.org/officeDocument/2006/relationships/slide"/><Relationship Id="rId61" Target="slides/slide48.xml" Type="http://schemas.openxmlformats.org/officeDocument/2006/relationships/slide"/><Relationship Id="rId60" Target="slides/slide47.xml" Type="http://schemas.openxmlformats.org/officeDocument/2006/relationships/slide"/><Relationship Id="rId87" Target="slides/slide74.xml" Type="http://schemas.openxmlformats.org/officeDocument/2006/relationships/slide"/><Relationship Id="rId53" Target="slides/slide40.xml" Type="http://schemas.openxmlformats.org/officeDocument/2006/relationships/slide"/><Relationship Id="rId86" Target="slides/slide73.xml" Type="http://schemas.openxmlformats.org/officeDocument/2006/relationships/slide"/><Relationship Id="rId52" Target="slides/slide39.xml" Type="http://schemas.openxmlformats.org/officeDocument/2006/relationships/slide"/><Relationship Id="rId85" Target="slides/slide72.xml" Type="http://schemas.openxmlformats.org/officeDocument/2006/relationships/slide"/><Relationship Id="rId51" Target="slides/slide38.xml" Type="http://schemas.openxmlformats.org/officeDocument/2006/relationships/slide"/><Relationship Id="rId84" Target="slides/slide71.xml" Type="http://schemas.openxmlformats.org/officeDocument/2006/relationships/slide"/><Relationship Id="rId50" Target="slides/slide37.xml" Type="http://schemas.openxmlformats.org/officeDocument/2006/relationships/slide"/><Relationship Id="rId5" Target="slideMasters/slideMaster2.xml" Type="http://schemas.openxmlformats.org/officeDocument/2006/relationships/slideMaster"/><Relationship Id="rId39" Target="slides/slide26.xml" Type="http://schemas.openxmlformats.org/officeDocument/2006/relationships/slide"/><Relationship Id="rId4" Target="slideMasters/slideMaster1.xml" Type="http://schemas.openxmlformats.org/officeDocument/2006/relationships/slideMaster"/><Relationship Id="rId38" Target="slides/slide25.xml" Type="http://schemas.openxmlformats.org/officeDocument/2006/relationships/slide"/><Relationship Id="rId3" Target="presProps.xml" Type="http://schemas.openxmlformats.org/officeDocument/2006/relationships/presProps"/><Relationship Id="rId37" Target="slides/slide24.xml" Type="http://schemas.openxmlformats.org/officeDocument/2006/relationships/slide"/><Relationship Id="rId2" Target="viewProps.xml" Type="http://schemas.openxmlformats.org/officeDocument/2006/relationships/viewProps"/><Relationship Id="rId36" Target="slides/slide23.xml" Type="http://schemas.openxmlformats.org/officeDocument/2006/relationships/slide"/><Relationship Id="rId69" Target="slides/slide56.xml" Type="http://schemas.openxmlformats.org/officeDocument/2006/relationships/slide"/><Relationship Id="rId1" Target="theme/theme7.xml" Type="http://schemas.openxmlformats.org/officeDocument/2006/relationships/theme"/><Relationship Id="rId35" Target="slides/slide22.xml" Type="http://schemas.openxmlformats.org/officeDocument/2006/relationships/slide"/><Relationship Id="rId68" Target="slides/slide55.xml" Type="http://schemas.openxmlformats.org/officeDocument/2006/relationships/slide"/><Relationship Id="rId34" Target="slides/slide21.xml" Type="http://schemas.openxmlformats.org/officeDocument/2006/relationships/slide"/><Relationship Id="rId67" Target="slides/slide54.xml" Type="http://schemas.openxmlformats.org/officeDocument/2006/relationships/slide"/><Relationship Id="rId33" Target="slides/slide20.xml" Type="http://schemas.openxmlformats.org/officeDocument/2006/relationships/slide"/><Relationship Id="rId66" Target="slides/slide53.xml" Type="http://schemas.openxmlformats.org/officeDocument/2006/relationships/slide"/><Relationship Id="rId32" Target="slides/slide19.xml" Type="http://schemas.openxmlformats.org/officeDocument/2006/relationships/slide"/><Relationship Id="rId65" Target="slides/slide52.xml" Type="http://schemas.openxmlformats.org/officeDocument/2006/relationships/slide"/><Relationship Id="rId31" Target="slides/slide18.xml" Type="http://schemas.openxmlformats.org/officeDocument/2006/relationships/slide"/><Relationship Id="rId64" Target="slides/slide51.xml" Type="http://schemas.openxmlformats.org/officeDocument/2006/relationships/slide"/><Relationship Id="rId30" Target="slides/slide17.xml" Type="http://schemas.openxmlformats.org/officeDocument/2006/relationships/slide"/><Relationship Id="rId27" Target="slides/slide14.xml" Type="http://schemas.openxmlformats.org/officeDocument/2006/relationships/slide"/><Relationship Id="rId26" Target="slides/slide13.xml" Type="http://schemas.openxmlformats.org/officeDocument/2006/relationships/slide"/><Relationship Id="rId59" Target="slides/slide46.xml" Type="http://schemas.openxmlformats.org/officeDocument/2006/relationships/slide"/><Relationship Id="rId25" Target="slides/slide12.xml" Type="http://schemas.openxmlformats.org/officeDocument/2006/relationships/slide"/><Relationship Id="rId58" Target="slides/slide45.xml" Type="http://schemas.openxmlformats.org/officeDocument/2006/relationships/slide"/><Relationship Id="rId24" Target="slides/slide11.xml" Type="http://schemas.openxmlformats.org/officeDocument/2006/relationships/slide"/><Relationship Id="rId89" Target="slides/slide76.xml" Type="http://schemas.openxmlformats.org/officeDocument/2006/relationships/slide"/><Relationship Id="rId55" Target="slides/slide42.xml" Type="http://schemas.openxmlformats.org/officeDocument/2006/relationships/slide"/><Relationship Id="rId21" Target="slides/slide8.xml" Type="http://schemas.openxmlformats.org/officeDocument/2006/relationships/slide"/><Relationship Id="rId19" Target="slides/slide6.xml" Type="http://schemas.openxmlformats.org/officeDocument/2006/relationships/slide"/><Relationship Id="rId88" Target="slides/slide75.xml" Type="http://schemas.openxmlformats.org/officeDocument/2006/relationships/slide"/><Relationship Id="rId54" Target="slides/slide41.xml" Type="http://schemas.openxmlformats.org/officeDocument/2006/relationships/slide"/><Relationship Id="rId20" Target="slides/slide7.xml" Type="http://schemas.openxmlformats.org/officeDocument/2006/relationships/slide"/><Relationship Id="rId18" Target="slides/slide5.xml" Type="http://schemas.openxmlformats.org/officeDocument/2006/relationships/slide"/><Relationship Id="rId17" Target="slides/slide4.xml" Type="http://schemas.openxmlformats.org/officeDocument/2006/relationships/slide"/><Relationship Id="rId13" Target="notesMasters/notesMaster1.xml" Type="http://schemas.openxmlformats.org/officeDocument/2006/relationships/notesMaster"/><Relationship Id="rId47" Target="slides/slide34.xml" Type="http://schemas.openxmlformats.org/officeDocument/2006/relationships/slide"/><Relationship Id="rId16" Target="slides/slide3.xml" Type="http://schemas.openxmlformats.org/officeDocument/2006/relationships/slide"/><Relationship Id="rId12" Target="slideMasters/slideMaster9.xml" Type="http://schemas.openxmlformats.org/officeDocument/2006/relationships/slideMaster"/><Relationship Id="rId46" Target="slides/slide33.xml" Type="http://schemas.openxmlformats.org/officeDocument/2006/relationships/slide"/><Relationship Id="rId49" Target="slides/slide36.xml" Type="http://schemas.openxmlformats.org/officeDocument/2006/relationships/slide"/><Relationship Id="rId15" Target="slides/slide2.xml" Type="http://schemas.openxmlformats.org/officeDocument/2006/relationships/slide"/><Relationship Id="rId79" Target="slides/slide66.xml" Type="http://schemas.openxmlformats.org/officeDocument/2006/relationships/slide"/><Relationship Id="rId11" Target="slideMasters/slideMaster8.xml" Type="http://schemas.openxmlformats.org/officeDocument/2006/relationships/slideMaster"/><Relationship Id="rId45" Target="slides/slide32.xml" Type="http://schemas.openxmlformats.org/officeDocument/2006/relationships/slide"/><Relationship Id="rId48" Target="slides/slide35.xml" Type="http://schemas.openxmlformats.org/officeDocument/2006/relationships/slide"/><Relationship Id="rId14" Target="slides/slide1.xml" Type="http://schemas.openxmlformats.org/officeDocument/2006/relationships/slide"/><Relationship Id="rId78" Target="slides/slide65.xml" Type="http://schemas.openxmlformats.org/officeDocument/2006/relationships/slide"/><Relationship Id="rId10" Target="slideMasters/slideMaster7.xml" Type="http://schemas.openxmlformats.org/officeDocument/2006/relationships/slideMaster"/><Relationship Id="rId44" Target="slides/slide31.xml" Type="http://schemas.openxmlformats.org/officeDocument/2006/relationships/slide"/><Relationship Id="rId77" Target="slides/slide64.xml" Type="http://schemas.openxmlformats.org/officeDocument/2006/relationships/slide"/><Relationship Id="rId43" Target="slides/slide30.xml" Type="http://schemas.openxmlformats.org/officeDocument/2006/relationships/slide"/><Relationship Id="rId76" Target="slides/slide63.xml" Type="http://schemas.openxmlformats.org/officeDocument/2006/relationships/slide"/><Relationship Id="rId42" Target="slides/slide29.xml" Type="http://schemas.openxmlformats.org/officeDocument/2006/relationships/slide"/><Relationship Id="rId75" Target="slides/slide62.xml" Type="http://schemas.openxmlformats.org/officeDocument/2006/relationships/slide"/><Relationship Id="rId41" Target="slides/slide28.xml" Type="http://schemas.openxmlformats.org/officeDocument/2006/relationships/slide"/><Relationship Id="rId9" Target="slideMasters/slideMaster6.xml" Type="http://schemas.openxmlformats.org/officeDocument/2006/relationships/slideMaster"/><Relationship Id="rId74" Target="slides/slide61.xml" Type="http://schemas.openxmlformats.org/officeDocument/2006/relationships/slide"/><Relationship Id="rId40" Target="slides/slide27.xml" Type="http://schemas.openxmlformats.org/officeDocument/2006/relationships/slide"/><Relationship Id="rId8" Target="slideMasters/slideMaster5.xml" Type="http://schemas.openxmlformats.org/officeDocument/2006/relationships/slideMaster"/><Relationship Id="rId7" Target="slideMasters/slideMaster4.xml" Type="http://schemas.openxmlformats.org/officeDocument/2006/relationships/slideMaster"/><Relationship Id="rId6" Target="slideMasters/slideMaster3.xml" Type="http://schemas.openxmlformats.org/officeDocument/2006/relationships/slideMaster"/><Relationship Id="rId57" Target="slides/slide44.xml" Type="http://schemas.openxmlformats.org/officeDocument/2006/relationships/slide"/><Relationship Id="rId23" Target="slides/slide10.xml" Type="http://schemas.openxmlformats.org/officeDocument/2006/relationships/slide"/><Relationship Id="rId29" Target="slides/slide16.xml" Type="http://schemas.openxmlformats.org/officeDocument/2006/relationships/slide"/><Relationship Id="rId56" Target="slides/slide43.xml" Type="http://schemas.openxmlformats.org/officeDocument/2006/relationships/slide"/><Relationship Id="rId22" Target="slides/slide9.xml" Type="http://schemas.openxmlformats.org/officeDocument/2006/relationships/slide"/><Relationship Id="rId28" Target="slides/slide15.xml" Type="http://schemas.openxmlformats.org/officeDocument/2006/relationships/slide"/></Relationships>
</file>

<file path=ppt/notesMasters/_rels/notesMaster1.xml.rels><?xml version="1.0" encoding="UTF-8" standalone="yes"?><Relationships xmlns="http://schemas.openxmlformats.org/package/2006/relationships"><Relationship Id="rId1" Target="../theme/theme5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>
            <a:lvl1pPr algn="l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>
            <a:lvl1pPr algn="r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type="none" w="sm"/>
            <a:tailEnd len="sm" type="none" w="sm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228600" lvl="0" marL="45720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/>
            </a:lvl1pPr>
            <a:lvl2pPr algn="l" indent="-228600" lvl="1" marL="91440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/>
            </a:lvl2pPr>
            <a:lvl3pPr algn="l" indent="-228600" lvl="2" marL="137160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/>
            </a:lvl3pPr>
            <a:lvl4pPr algn="l" indent="-228600" lvl="3" marL="182880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/>
            </a:lvl4pPr>
            <a:lvl5pPr algn="l" indent="-228600" lvl="4" marL="228600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/>
            </a:lvl5pPr>
            <a:lvl6pPr algn="l" indent="-228600" lvl="5" marL="274320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/>
            </a:lvl6pPr>
            <a:lvl7pPr algn="l" indent="-228600" lvl="6" marL="320040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/>
            </a:lvl7pPr>
            <a:lvl8pPr algn="l" indent="-228600" lvl="7" marL="365760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/>
            </a:lvl8pPr>
            <a:lvl9pPr algn="l" indent="-228600" lvl="8" marL="411480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>
            <a:noAutofit/>
          </a:bodyPr>
          <a:lstStyle>
            <a:lvl1pPr algn="l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>
            <a:noAutofit/>
          </a:bodyPr>
          <a:lstStyle/>
          <a:p>
            <a:pPr algn="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cap="none" i="0" lang="en-US" strike="noStrike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folHlink="folHlink" hlink="hlink" tx1="dk1" tx2="lt2"/>
  <p:notes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0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1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2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3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4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5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6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7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8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9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0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1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2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3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4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5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6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7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8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9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3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30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31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32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33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34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35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36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37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38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39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4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40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41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42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43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44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45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46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47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48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49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5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50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51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52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53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54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55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56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57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58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59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6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60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61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62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63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64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65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66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67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68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69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7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70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71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72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73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74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75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76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77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78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8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9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5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5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6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6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6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6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6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6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6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6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6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6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7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7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7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7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7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7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p7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7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7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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2.xml.rels><?xml version="1.0" encoding="UTF-8" standalone="yes"?>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13.xml.rels><?xml version="1.0" encoding="UTF-8" standalone="yes"?>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14.xml.rels><?xml version="1.0" encoding="UTF-8" standalone="yes"?>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15.xml.rels><?xml version="1.0" encoding="UTF-8" standalone="yes"?>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16.xml.rels><?xml version="1.0" encoding="UTF-8" standalone="yes"?>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17.xml.rels><?xml version="1.0" encoding="UTF-8" standalone="yes"?>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2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4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5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6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80"/>
          <p:cNvSpPr txBox="1"/>
          <p:nvPr>
            <p:ph type="ctrTitle"/>
          </p:nvPr>
        </p:nvSpPr>
        <p:spPr>
          <a:xfrm>
            <a:off x="457199" y="1295400"/>
            <a:ext cx="8228013" cy="1927225"/>
          </a:xfrm>
          <a:prstGeom prst="rect">
            <a:avLst/>
          </a:prstGeom>
          <a:noFill/>
          <a:ln>
            <a:noFill/>
          </a:ln>
        </p:spPr>
        <p:txBody>
          <a:bodyPr anchor="b" anchorCtr="0" bIns="0" lIns="91425" numCol="1" rIns="91425" spcFirstLastPara="1" tIns="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 sz="6000">
                <a:solidFill>
                  <a:schemeClr val="lt1"/>
                </a:solidFill>
              </a:defRPr>
            </a:lvl1pPr>
            <a:lvl2pPr algn="ctr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ctr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ctr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ctr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ctr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ctr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ctr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ctr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80"/>
          <p:cNvSpPr txBox="1"/>
          <p:nvPr>
            <p:ph idx="1" type="subTitle"/>
          </p:nvPr>
        </p:nvSpPr>
        <p:spPr>
          <a:xfrm>
            <a:off x="457199" y="3307976"/>
            <a:ext cx="8228013" cy="10668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91425" numCol="1" rIns="91425" spcFirstLastPara="1" tIns="0" wrap="square">
            <a:noAutofit/>
          </a:bodyPr>
          <a:lstStyle>
            <a:lvl1pPr algn="ctr" lvl="0">
              <a:spcBef>
                <a:spcPts val="300"/>
              </a:spcBef>
              <a:spcAft>
                <a:spcPts val="0"/>
              </a:spcAft>
              <a:buSzPts val="1620"/>
              <a:buNone/>
              <a:defRPr sz="18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algn="ctr" lvl="1"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2pPr>
            <a:lvl3pPr algn="ctr" lvl="2">
              <a:spcBef>
                <a:spcPts val="600"/>
              </a:spcBef>
              <a:spcAft>
                <a:spcPts val="0"/>
              </a:spcAft>
              <a:buSzPts val="1620"/>
              <a:buNone/>
              <a:defRPr>
                <a:solidFill>
                  <a:srgbClr val="888888"/>
                </a:solidFill>
              </a:defRPr>
            </a:lvl3pPr>
            <a:lvl4pPr algn="ctr" lvl="3">
              <a:spcBef>
                <a:spcPts val="600"/>
              </a:spcBef>
              <a:spcAft>
                <a:spcPts val="0"/>
              </a:spcAft>
              <a:buSzPts val="1620"/>
              <a:buNone/>
              <a:defRPr>
                <a:solidFill>
                  <a:srgbClr val="888888"/>
                </a:solidFill>
              </a:defRPr>
            </a:lvl4pPr>
            <a:lvl5pPr algn="ctr" lvl="4">
              <a:spcBef>
                <a:spcPts val="600"/>
              </a:spcBef>
              <a:spcAft>
                <a:spcPts val="0"/>
              </a:spcAft>
              <a:buSzPts val="1620"/>
              <a:buNone/>
              <a:defRPr>
                <a:solidFill>
                  <a:srgbClr val="888888"/>
                </a:solidFill>
              </a:defRPr>
            </a:lvl5pPr>
            <a:lvl6pPr algn="ctr" lvl="5">
              <a:spcBef>
                <a:spcPts val="360"/>
              </a:spcBef>
              <a:spcAft>
                <a:spcPts val="0"/>
              </a:spcAft>
              <a:buSzPts val="1620"/>
              <a:buNone/>
              <a:defRPr>
                <a:solidFill>
                  <a:srgbClr val="888888"/>
                </a:solidFill>
              </a:defRPr>
            </a:lvl6pPr>
            <a:lvl7pPr algn="ctr" lvl="6">
              <a:spcBef>
                <a:spcPts val="360"/>
              </a:spcBef>
              <a:spcAft>
                <a:spcPts val="0"/>
              </a:spcAft>
              <a:buSzPts val="1620"/>
              <a:buNone/>
              <a:defRPr>
                <a:solidFill>
                  <a:srgbClr val="888888"/>
                </a:solidFill>
              </a:defRPr>
            </a:lvl7pPr>
            <a:lvl8pPr algn="ctr" lvl="7">
              <a:spcBef>
                <a:spcPts val="360"/>
              </a:spcBef>
              <a:spcAft>
                <a:spcPts val="0"/>
              </a:spcAft>
              <a:buSzPts val="1620"/>
              <a:buNone/>
              <a:defRPr>
                <a:solidFill>
                  <a:srgbClr val="888888"/>
                </a:solidFill>
              </a:defRPr>
            </a:lvl8pPr>
            <a:lvl9pPr algn="ctr" lvl="8">
              <a:spcBef>
                <a:spcPts val="360"/>
              </a:spcBef>
              <a:spcAft>
                <a:spcPts val="0"/>
              </a:spcAft>
              <a:buSzPts val="162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9" name="Google Shape;19;p8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</a:defRPr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80"/>
          <p:cNvSpPr txBox="1"/>
          <p:nvPr>
            <p:ph idx="11" type="ftr"/>
          </p:nvPr>
        </p:nvSpPr>
        <p:spPr>
          <a:xfrm>
            <a:off x="5789612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</a:defRPr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80"/>
          <p:cNvSpPr txBox="1"/>
          <p:nvPr>
            <p:ph idx="12" type="sldNum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90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ctr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ctr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ctr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ctr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ctr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ctr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ctr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ctr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90"/>
          <p:cNvSpPr txBox="1"/>
          <p:nvPr>
            <p:ph idx="1" type="body"/>
          </p:nvPr>
        </p:nvSpPr>
        <p:spPr>
          <a:xfrm>
            <a:off x="740664" y="2784475"/>
            <a:ext cx="3767328" cy="325278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>
            <a:lvl1pPr algn="l" indent="-331470" lvl="0" marL="457200">
              <a:spcBef>
                <a:spcPts val="2000"/>
              </a:spcBef>
              <a:spcAft>
                <a:spcPts val="0"/>
              </a:spcAft>
              <a:buSzPts val="1620"/>
              <a:buChar char="💧"/>
              <a:defRPr sz="1800"/>
            </a:lvl1pPr>
            <a:lvl2pPr algn="l" indent="-331469" lvl="1" marL="914400">
              <a:spcBef>
                <a:spcPts val="600"/>
              </a:spcBef>
              <a:spcAft>
                <a:spcPts val="0"/>
              </a:spcAft>
              <a:buSzPts val="1620"/>
              <a:buChar char="💧"/>
              <a:defRPr sz="1800"/>
            </a:lvl2pPr>
            <a:lvl3pPr algn="l" indent="-331469" lvl="2" marL="1371600">
              <a:spcBef>
                <a:spcPts val="600"/>
              </a:spcBef>
              <a:spcAft>
                <a:spcPts val="0"/>
              </a:spcAft>
              <a:buSzPts val="1620"/>
              <a:buChar char="💧"/>
              <a:defRPr sz="1800"/>
            </a:lvl3pPr>
            <a:lvl4pPr algn="l" indent="-331469" lvl="3" marL="1828800">
              <a:spcBef>
                <a:spcPts val="600"/>
              </a:spcBef>
              <a:spcAft>
                <a:spcPts val="0"/>
              </a:spcAft>
              <a:buSzPts val="1620"/>
              <a:buChar char="💧"/>
              <a:defRPr sz="1800"/>
            </a:lvl4pPr>
            <a:lvl5pPr algn="l" indent="-331470" lvl="4" marL="2286000">
              <a:spcBef>
                <a:spcPts val="600"/>
              </a:spcBef>
              <a:spcAft>
                <a:spcPts val="0"/>
              </a:spcAft>
              <a:buSzPts val="1620"/>
              <a:buChar char="💧"/>
              <a:defRPr sz="1800"/>
            </a:lvl5pPr>
            <a:lvl6pPr algn="l" indent="-320039" lvl="5" marL="2743200">
              <a:spcBef>
                <a:spcPts val="320"/>
              </a:spcBef>
              <a:spcAft>
                <a:spcPts val="0"/>
              </a:spcAft>
              <a:buSzPts val="1440"/>
              <a:buChar char="💧"/>
              <a:defRPr sz="1600"/>
            </a:lvl6pPr>
            <a:lvl7pPr algn="l" indent="-320039" lvl="6" marL="3200400">
              <a:spcBef>
                <a:spcPts val="320"/>
              </a:spcBef>
              <a:spcAft>
                <a:spcPts val="0"/>
              </a:spcAft>
              <a:buSzPts val="1440"/>
              <a:buChar char="💧"/>
              <a:defRPr sz="1600"/>
            </a:lvl7pPr>
            <a:lvl8pPr algn="l" indent="-320040" lvl="7" marL="3657600">
              <a:spcBef>
                <a:spcPts val="320"/>
              </a:spcBef>
              <a:spcAft>
                <a:spcPts val="0"/>
              </a:spcAft>
              <a:buSzPts val="1440"/>
              <a:buChar char="💧"/>
              <a:defRPr sz="1600"/>
            </a:lvl8pPr>
            <a:lvl9pPr algn="l" indent="-320040" lvl="8" marL="4114800">
              <a:spcBef>
                <a:spcPts val="320"/>
              </a:spcBef>
              <a:spcAft>
                <a:spcPts val="0"/>
              </a:spcAft>
              <a:buSzPts val="1440"/>
              <a:buChar char="💧"/>
              <a:defRPr sz="1600"/>
            </a:lvl9pPr>
          </a:lstStyle>
          <a:p/>
        </p:txBody>
      </p:sp>
      <p:sp>
        <p:nvSpPr>
          <p:cNvPr id="87" name="Google Shape;87;p90"/>
          <p:cNvSpPr txBox="1"/>
          <p:nvPr>
            <p:ph idx="2" type="body"/>
          </p:nvPr>
        </p:nvSpPr>
        <p:spPr>
          <a:xfrm>
            <a:off x="4634753" y="2784475"/>
            <a:ext cx="3767328" cy="325278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>
            <a:lvl1pPr algn="l" indent="-331470" lvl="0" marL="457200">
              <a:spcBef>
                <a:spcPts val="2000"/>
              </a:spcBef>
              <a:spcAft>
                <a:spcPts val="0"/>
              </a:spcAft>
              <a:buSzPts val="1620"/>
              <a:buChar char="💧"/>
              <a:defRPr sz="1800"/>
            </a:lvl1pPr>
            <a:lvl2pPr algn="l" indent="-331469" lvl="1" marL="914400">
              <a:spcBef>
                <a:spcPts val="600"/>
              </a:spcBef>
              <a:spcAft>
                <a:spcPts val="0"/>
              </a:spcAft>
              <a:buSzPts val="1620"/>
              <a:buChar char="💧"/>
              <a:defRPr sz="1800"/>
            </a:lvl2pPr>
            <a:lvl3pPr algn="l" indent="-331469" lvl="2" marL="1371600">
              <a:spcBef>
                <a:spcPts val="600"/>
              </a:spcBef>
              <a:spcAft>
                <a:spcPts val="0"/>
              </a:spcAft>
              <a:buSzPts val="1620"/>
              <a:buChar char="💧"/>
              <a:defRPr sz="1800"/>
            </a:lvl3pPr>
            <a:lvl4pPr algn="l" indent="-331469" lvl="3" marL="1828800">
              <a:spcBef>
                <a:spcPts val="600"/>
              </a:spcBef>
              <a:spcAft>
                <a:spcPts val="0"/>
              </a:spcAft>
              <a:buSzPts val="1620"/>
              <a:buChar char="💧"/>
              <a:defRPr sz="1800"/>
            </a:lvl4pPr>
            <a:lvl5pPr algn="l" indent="-331470" lvl="4" marL="2286000">
              <a:spcBef>
                <a:spcPts val="600"/>
              </a:spcBef>
              <a:spcAft>
                <a:spcPts val="0"/>
              </a:spcAft>
              <a:buSzPts val="1620"/>
              <a:buChar char="💧"/>
              <a:defRPr sz="1800"/>
            </a:lvl5pPr>
            <a:lvl6pPr algn="l" indent="-320039" lvl="5" marL="2743200">
              <a:spcBef>
                <a:spcPts val="320"/>
              </a:spcBef>
              <a:spcAft>
                <a:spcPts val="0"/>
              </a:spcAft>
              <a:buSzPts val="1440"/>
              <a:buChar char="💧"/>
              <a:defRPr sz="1600"/>
            </a:lvl6pPr>
            <a:lvl7pPr algn="l" indent="-320039" lvl="6" marL="3200400">
              <a:spcBef>
                <a:spcPts val="320"/>
              </a:spcBef>
              <a:spcAft>
                <a:spcPts val="0"/>
              </a:spcAft>
              <a:buSzPts val="1440"/>
              <a:buChar char="💧"/>
              <a:defRPr sz="1600"/>
            </a:lvl7pPr>
            <a:lvl8pPr algn="l" indent="-320040" lvl="7" marL="3657600">
              <a:spcBef>
                <a:spcPts val="320"/>
              </a:spcBef>
              <a:spcAft>
                <a:spcPts val="0"/>
              </a:spcAft>
              <a:buSzPts val="1440"/>
              <a:buChar char="💧"/>
              <a:defRPr sz="1600"/>
            </a:lvl8pPr>
            <a:lvl9pPr algn="l" indent="-320040" lvl="8" marL="4114800">
              <a:spcBef>
                <a:spcPts val="320"/>
              </a:spcBef>
              <a:spcAft>
                <a:spcPts val="0"/>
              </a:spcAft>
              <a:buSzPts val="1440"/>
              <a:buChar char="💧"/>
              <a:defRPr sz="1600"/>
            </a:lvl9pPr>
          </a:lstStyle>
          <a:p/>
        </p:txBody>
      </p:sp>
      <p:sp>
        <p:nvSpPr>
          <p:cNvPr id="88" name="Google Shape;88;p9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</a:defRPr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90"/>
          <p:cNvSpPr txBox="1"/>
          <p:nvPr>
            <p:ph idx="11" type="ftr"/>
          </p:nvPr>
        </p:nvSpPr>
        <p:spPr>
          <a:xfrm>
            <a:off x="5789612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</a:defRPr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90"/>
          <p:cNvSpPr txBox="1"/>
          <p:nvPr>
            <p:ph idx="12" type="sldNum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92"/>
          <p:cNvSpPr txBox="1"/>
          <p:nvPr>
            <p:ph type="title"/>
          </p:nvPr>
        </p:nvSpPr>
        <p:spPr>
          <a:xfrm>
            <a:off x="457200" y="2236694"/>
            <a:ext cx="6400800" cy="1362075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>
            <a:noAutofit/>
          </a:bodyPr>
          <a:lstStyle>
            <a:lvl1pPr algn="r" lv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4600"/>
            </a:lvl1pPr>
            <a:lvl2pPr algn="ctr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ctr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ctr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ctr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ctr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ctr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ctr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ctr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92"/>
          <p:cNvSpPr txBox="1"/>
          <p:nvPr>
            <p:ph idx="1" type="body"/>
          </p:nvPr>
        </p:nvSpPr>
        <p:spPr>
          <a:xfrm>
            <a:off x="1676399" y="3609695"/>
            <a:ext cx="5181601" cy="1500187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>
            <a:lvl1pPr algn="r" indent="-228600" lvl="0" marL="457200">
              <a:spcBef>
                <a:spcPts val="300"/>
              </a:spcBef>
              <a:spcAft>
                <a:spcPts val="0"/>
              </a:spcAft>
              <a:buSzPts val="1620"/>
              <a:buNone/>
              <a:defRPr sz="1800">
                <a:solidFill>
                  <a:schemeClr val="lt1"/>
                </a:solidFill>
              </a:defRPr>
            </a:lvl1pPr>
            <a:lvl2pPr algn="l" indent="-228600" lvl="1" marL="914400">
              <a:spcBef>
                <a:spcPts val="600"/>
              </a:spcBef>
              <a:spcAft>
                <a:spcPts val="0"/>
              </a:spcAft>
              <a:buSzPts val="1620"/>
              <a:buNone/>
              <a:defRPr sz="1800">
                <a:solidFill>
                  <a:srgbClr val="888888"/>
                </a:solidFill>
              </a:defRPr>
            </a:lvl2pPr>
            <a:lvl3pPr algn="l" indent="-228600" lvl="2" marL="1371600">
              <a:spcBef>
                <a:spcPts val="600"/>
              </a:spcBef>
              <a:spcAft>
                <a:spcPts val="0"/>
              </a:spcAft>
              <a:buSzPts val="1440"/>
              <a:buNone/>
              <a:defRPr sz="1600">
                <a:solidFill>
                  <a:srgbClr val="888888"/>
                </a:solidFill>
              </a:defRPr>
            </a:lvl3pPr>
            <a:lvl4pPr algn="l" indent="-228600" lvl="3" marL="1828800">
              <a:spcBef>
                <a:spcPts val="600"/>
              </a:spcBef>
              <a:spcAft>
                <a:spcPts val="0"/>
              </a:spcAft>
              <a:buSzPts val="1260"/>
              <a:buNone/>
              <a:defRPr sz="1400">
                <a:solidFill>
                  <a:srgbClr val="888888"/>
                </a:solidFill>
              </a:defRPr>
            </a:lvl4pPr>
            <a:lvl5pPr algn="l" indent="-228600" lvl="4" marL="2286000">
              <a:spcBef>
                <a:spcPts val="600"/>
              </a:spcBef>
              <a:spcAft>
                <a:spcPts val="0"/>
              </a:spcAft>
              <a:buSzPts val="1260"/>
              <a:buNone/>
              <a:defRPr sz="1400">
                <a:solidFill>
                  <a:srgbClr val="888888"/>
                </a:solidFill>
              </a:defRPr>
            </a:lvl5pPr>
            <a:lvl6pPr algn="l" indent="-228600" lvl="5" marL="2743200">
              <a:spcBef>
                <a:spcPts val="280"/>
              </a:spcBef>
              <a:spcAft>
                <a:spcPts val="0"/>
              </a:spcAft>
              <a:buSzPts val="1260"/>
              <a:buNone/>
              <a:defRPr sz="1400">
                <a:solidFill>
                  <a:srgbClr val="888888"/>
                </a:solidFill>
              </a:defRPr>
            </a:lvl6pPr>
            <a:lvl7pPr algn="l" indent="-228600" lvl="6" marL="3200400">
              <a:spcBef>
                <a:spcPts val="280"/>
              </a:spcBef>
              <a:spcAft>
                <a:spcPts val="0"/>
              </a:spcAft>
              <a:buSzPts val="1260"/>
              <a:buNone/>
              <a:defRPr sz="1400">
                <a:solidFill>
                  <a:srgbClr val="888888"/>
                </a:solidFill>
              </a:defRPr>
            </a:lvl7pPr>
            <a:lvl8pPr algn="l" indent="-228600" lvl="7" marL="3657600">
              <a:spcBef>
                <a:spcPts val="280"/>
              </a:spcBef>
              <a:spcAft>
                <a:spcPts val="0"/>
              </a:spcAft>
              <a:buSzPts val="1260"/>
              <a:buNone/>
              <a:defRPr sz="1400">
                <a:solidFill>
                  <a:srgbClr val="888888"/>
                </a:solidFill>
              </a:defRPr>
            </a:lvl8pPr>
            <a:lvl9pPr algn="l" indent="-228600" lvl="8" marL="4114800">
              <a:spcBef>
                <a:spcPts val="280"/>
              </a:spcBef>
              <a:spcAft>
                <a:spcPts val="0"/>
              </a:spcAft>
              <a:buSzPts val="126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1" name="Google Shape;101;p9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chemeClr val="lt1"/>
                </a:solidFill>
              </a:defRPr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92"/>
          <p:cNvSpPr txBox="1"/>
          <p:nvPr>
            <p:ph idx="11" type="ftr"/>
          </p:nvPr>
        </p:nvSpPr>
        <p:spPr>
          <a:xfrm>
            <a:off x="7239000" y="6356350"/>
            <a:ext cx="1446212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</a:defRPr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92"/>
          <p:cNvSpPr txBox="1"/>
          <p:nvPr>
            <p:ph idx="12" type="sldNum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1" cap="none" i="0" strike="noStrike" sz="11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1" cap="none" i="0" strike="noStrike" sz="11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1" cap="none" i="0" strike="noStrike" sz="11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1" cap="none" i="0" strike="noStrike" sz="11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1" cap="none" i="0" strike="noStrike" sz="11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1" cap="none" i="0" strike="noStrike" sz="11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1" cap="none" i="0" strike="noStrike" sz="11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1" cap="none" i="0" strike="noStrike" sz="11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1" cap="none" i="0" strike="noStrike" sz="11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9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</a:defRPr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94"/>
          <p:cNvSpPr txBox="1"/>
          <p:nvPr>
            <p:ph idx="11" type="ftr"/>
          </p:nvPr>
        </p:nvSpPr>
        <p:spPr>
          <a:xfrm>
            <a:off x="5789612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</a:defRPr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94"/>
          <p:cNvSpPr txBox="1"/>
          <p:nvPr>
            <p:ph idx="12" type="sldNum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6"/>
          <p:cNvSpPr txBox="1"/>
          <p:nvPr>
            <p:ph type="title"/>
          </p:nvPr>
        </p:nvSpPr>
        <p:spPr>
          <a:xfrm>
            <a:off x="457199" y="381001"/>
            <a:ext cx="3509683" cy="2209800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 b="0" sz="4400"/>
            </a:lvl1pPr>
            <a:lvl2pPr algn="ctr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ctr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ctr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ctr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ctr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ctr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ctr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ctr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96"/>
          <p:cNvSpPr txBox="1"/>
          <p:nvPr>
            <p:ph idx="1" type="body"/>
          </p:nvPr>
        </p:nvSpPr>
        <p:spPr>
          <a:xfrm>
            <a:off x="5029200" y="273050"/>
            <a:ext cx="3657600" cy="5853113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354330" lvl="0" marL="457200">
              <a:spcBef>
                <a:spcPts val="2000"/>
              </a:spcBef>
              <a:spcAft>
                <a:spcPts val="0"/>
              </a:spcAft>
              <a:buSzPts val="1980"/>
              <a:buChar char="💧"/>
              <a:defRPr sz="2200"/>
            </a:lvl1pPr>
            <a:lvl2pPr algn="l" indent="-342900" lvl="1" marL="914400">
              <a:spcBef>
                <a:spcPts val="600"/>
              </a:spcBef>
              <a:spcAft>
                <a:spcPts val="0"/>
              </a:spcAft>
              <a:buSzPts val="1800"/>
              <a:buChar char="💧"/>
              <a:defRPr sz="2000"/>
            </a:lvl2pPr>
            <a:lvl3pPr algn="l" indent="-331469" lvl="2" marL="1371600">
              <a:spcBef>
                <a:spcPts val="600"/>
              </a:spcBef>
              <a:spcAft>
                <a:spcPts val="0"/>
              </a:spcAft>
              <a:buSzPts val="1620"/>
              <a:buChar char="💧"/>
              <a:defRPr sz="1800"/>
            </a:lvl3pPr>
            <a:lvl4pPr algn="l" indent="-331469" lvl="3" marL="1828800">
              <a:spcBef>
                <a:spcPts val="600"/>
              </a:spcBef>
              <a:spcAft>
                <a:spcPts val="0"/>
              </a:spcAft>
              <a:buSzPts val="1620"/>
              <a:buChar char="💧"/>
              <a:defRPr sz="1800"/>
            </a:lvl4pPr>
            <a:lvl5pPr algn="l" indent="-331470" lvl="4" marL="2286000">
              <a:spcBef>
                <a:spcPts val="600"/>
              </a:spcBef>
              <a:spcAft>
                <a:spcPts val="0"/>
              </a:spcAft>
              <a:buSzPts val="1620"/>
              <a:buChar char="💧"/>
              <a:defRPr sz="1800"/>
            </a:lvl5pPr>
            <a:lvl6pPr algn="l" indent="-320039" lvl="5" marL="2743200">
              <a:spcBef>
                <a:spcPts val="320"/>
              </a:spcBef>
              <a:spcAft>
                <a:spcPts val="0"/>
              </a:spcAft>
              <a:buSzPts val="1440"/>
              <a:buChar char="💧"/>
              <a:defRPr sz="1600"/>
            </a:lvl6pPr>
            <a:lvl7pPr algn="l" indent="-320039" lvl="6" marL="3200400">
              <a:spcBef>
                <a:spcPts val="320"/>
              </a:spcBef>
              <a:spcAft>
                <a:spcPts val="0"/>
              </a:spcAft>
              <a:buSzPts val="1440"/>
              <a:buChar char="💧"/>
              <a:defRPr sz="1600"/>
            </a:lvl7pPr>
            <a:lvl8pPr algn="l" indent="-320040" lvl="7" marL="3657600">
              <a:spcBef>
                <a:spcPts val="320"/>
              </a:spcBef>
              <a:spcAft>
                <a:spcPts val="0"/>
              </a:spcAft>
              <a:buSzPts val="1440"/>
              <a:buChar char="💧"/>
              <a:defRPr sz="1600"/>
            </a:lvl8pPr>
            <a:lvl9pPr algn="l" indent="-320040" lvl="8" marL="4114800">
              <a:spcBef>
                <a:spcPts val="320"/>
              </a:spcBef>
              <a:spcAft>
                <a:spcPts val="0"/>
              </a:spcAft>
              <a:buSzPts val="1440"/>
              <a:buChar char="💧"/>
              <a:defRPr sz="1600"/>
            </a:lvl9pPr>
          </a:lstStyle>
          <a:p/>
        </p:txBody>
      </p:sp>
      <p:sp>
        <p:nvSpPr>
          <p:cNvPr id="123" name="Google Shape;123;p96"/>
          <p:cNvSpPr txBox="1"/>
          <p:nvPr>
            <p:ph idx="2" type="body"/>
          </p:nvPr>
        </p:nvSpPr>
        <p:spPr>
          <a:xfrm>
            <a:off x="457199" y="2649071"/>
            <a:ext cx="3509683" cy="338819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228600" lvl="0" marL="457200">
              <a:spcBef>
                <a:spcPts val="60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lt1"/>
                </a:solidFill>
              </a:defRPr>
            </a:lvl1pPr>
            <a:lvl2pPr algn="l" indent="-228600" lvl="1" marL="914400">
              <a:spcBef>
                <a:spcPts val="600"/>
              </a:spcBef>
              <a:spcAft>
                <a:spcPts val="0"/>
              </a:spcAft>
              <a:buSzPts val="1080"/>
              <a:buNone/>
              <a:defRPr sz="1200"/>
            </a:lvl2pPr>
            <a:lvl3pPr algn="l" indent="-228600" lvl="2" marL="1371600"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3pPr>
            <a:lvl4pPr algn="l" indent="-228600" lvl="3" marL="1828800">
              <a:spcBef>
                <a:spcPts val="600"/>
              </a:spcBef>
              <a:spcAft>
                <a:spcPts val="0"/>
              </a:spcAft>
              <a:buSzPts val="810"/>
              <a:buNone/>
              <a:defRPr sz="900"/>
            </a:lvl4pPr>
            <a:lvl5pPr algn="l" indent="-228600" lvl="4" marL="2286000">
              <a:spcBef>
                <a:spcPts val="600"/>
              </a:spcBef>
              <a:spcAft>
                <a:spcPts val="0"/>
              </a:spcAft>
              <a:buSzPts val="810"/>
              <a:buNone/>
              <a:defRPr sz="900"/>
            </a:lvl5pPr>
            <a:lvl6pPr algn="l" indent="-228600" lvl="5" marL="2743200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6pPr>
            <a:lvl7pPr algn="l" indent="-228600" lvl="6" marL="3200400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7pPr>
            <a:lvl8pPr algn="l" indent="-228600" lvl="7" marL="3657600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8pPr>
            <a:lvl9pPr algn="l" indent="-228600" lvl="8" marL="4114800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9pPr>
          </a:lstStyle>
          <a:p/>
        </p:txBody>
      </p:sp>
      <p:sp>
        <p:nvSpPr>
          <p:cNvPr id="124" name="Google Shape;124;p9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chemeClr val="lt1"/>
                </a:solidFill>
              </a:defRPr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96"/>
          <p:cNvSpPr txBox="1"/>
          <p:nvPr>
            <p:ph idx="11" type="ftr"/>
          </p:nvPr>
        </p:nvSpPr>
        <p:spPr>
          <a:xfrm>
            <a:off x="5789612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</a:defRPr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96"/>
          <p:cNvSpPr txBox="1"/>
          <p:nvPr>
            <p:ph idx="12" type="sldNum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8"/>
          <p:cNvSpPr txBox="1"/>
          <p:nvPr>
            <p:ph type="title"/>
          </p:nvPr>
        </p:nvSpPr>
        <p:spPr>
          <a:xfrm>
            <a:off x="5051425" y="381001"/>
            <a:ext cx="3635375" cy="2209800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 b="0" sz="4400">
                <a:solidFill>
                  <a:schemeClr val="dk1"/>
                </a:solidFill>
              </a:defRPr>
            </a:lvl1pPr>
            <a:lvl2pPr algn="ctr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ctr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ctr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ctr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ctr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ctr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ctr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ctr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98"/>
          <p:cNvSpPr txBox="1"/>
          <p:nvPr>
            <p:ph idx="1" type="body"/>
          </p:nvPr>
        </p:nvSpPr>
        <p:spPr>
          <a:xfrm>
            <a:off x="5051425" y="2649070"/>
            <a:ext cx="3635375" cy="3505667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228600" lvl="0" marL="457200">
              <a:spcBef>
                <a:spcPts val="600"/>
              </a:spcBef>
              <a:spcAft>
                <a:spcPts val="0"/>
              </a:spcAft>
              <a:buSzPts val="1800"/>
              <a:buNone/>
              <a:defRPr sz="2000">
                <a:solidFill>
                  <a:srgbClr val="595959"/>
                </a:solidFill>
              </a:defRPr>
            </a:lvl1pPr>
            <a:lvl2pPr algn="l" indent="-228600" lvl="1" marL="914400">
              <a:spcBef>
                <a:spcPts val="600"/>
              </a:spcBef>
              <a:spcAft>
                <a:spcPts val="0"/>
              </a:spcAft>
              <a:buSzPts val="1080"/>
              <a:buNone/>
              <a:defRPr sz="1200"/>
            </a:lvl2pPr>
            <a:lvl3pPr algn="l" indent="-228600" lvl="2" marL="1371600"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3pPr>
            <a:lvl4pPr algn="l" indent="-228600" lvl="3" marL="1828800">
              <a:spcBef>
                <a:spcPts val="600"/>
              </a:spcBef>
              <a:spcAft>
                <a:spcPts val="0"/>
              </a:spcAft>
              <a:buSzPts val="810"/>
              <a:buNone/>
              <a:defRPr sz="900"/>
            </a:lvl4pPr>
            <a:lvl5pPr algn="l" indent="-228600" lvl="4" marL="2286000">
              <a:spcBef>
                <a:spcPts val="600"/>
              </a:spcBef>
              <a:spcAft>
                <a:spcPts val="0"/>
              </a:spcAft>
              <a:buSzPts val="810"/>
              <a:buNone/>
              <a:defRPr sz="900"/>
            </a:lvl5pPr>
            <a:lvl6pPr algn="l" indent="-228600" lvl="5" marL="2743200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6pPr>
            <a:lvl7pPr algn="l" indent="-228600" lvl="6" marL="3200400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7pPr>
            <a:lvl8pPr algn="l" indent="-228600" lvl="7" marL="3657600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8pPr>
            <a:lvl9pPr algn="l" indent="-228600" lvl="8" marL="4114800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9pPr>
          </a:lstStyle>
          <a:p/>
        </p:txBody>
      </p:sp>
      <p:sp>
        <p:nvSpPr>
          <p:cNvPr id="136" name="Google Shape;136;p98"/>
          <p:cNvSpPr/>
          <p:nvPr>
            <p:ph idx="2" type="pic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lvl="0" marR="0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None/>
              <a:defRPr b="0" cap="none" i="0" strike="noStrike" sz="2200" u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algn="l" lvl="1" marR="0" rtl="0">
              <a:spcBef>
                <a:spcPts val="600"/>
              </a:spcBef>
              <a:spcAft>
                <a:spcPts val="0"/>
              </a:spcAft>
              <a:buClr>
                <a:srgbClr val="C1F944"/>
              </a:buClr>
              <a:buSzPts val="1800"/>
              <a:buFont typeface="Noto Sans Symbols"/>
              <a:buChar char="💧"/>
              <a:defRPr b="0" cap="none" i="0" strike="noStrike" sz="20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algn="l" lvl="2" marR="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algn="l" lvl="3" marR="0" rtl="0">
              <a:spcBef>
                <a:spcPts val="600"/>
              </a:spcBef>
              <a:spcAft>
                <a:spcPts val="0"/>
              </a:spcAft>
              <a:buClr>
                <a:srgbClr val="C1F944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algn="l" lvl="4" marR="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algn="l" lvl="5" marR="0" rtl="0">
              <a:spcBef>
                <a:spcPts val="36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algn="l" lvl="6" marR="0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algn="l" lvl="7" marR="0" rtl="0">
              <a:spcBef>
                <a:spcPts val="36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algn="l" lvl="8" marR="0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37" name="Google Shape;137;p9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chemeClr val="lt1"/>
                </a:solidFill>
              </a:defRPr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98"/>
          <p:cNvSpPr txBox="1"/>
          <p:nvPr>
            <p:ph idx="11" type="ftr"/>
          </p:nvPr>
        </p:nvSpPr>
        <p:spPr>
          <a:xfrm>
            <a:off x="5789612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</a:defRPr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98"/>
          <p:cNvSpPr txBox="1"/>
          <p:nvPr>
            <p:ph idx="12" type="sldNum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s with Caption">
  <p:cSld name="3 Pictures with Caption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0"/>
          <p:cNvSpPr txBox="1"/>
          <p:nvPr>
            <p:ph type="title"/>
          </p:nvPr>
        </p:nvSpPr>
        <p:spPr>
          <a:xfrm>
            <a:off x="5051425" y="381001"/>
            <a:ext cx="3635375" cy="2209800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 b="0" sz="4400">
                <a:solidFill>
                  <a:schemeClr val="dk1"/>
                </a:solidFill>
              </a:defRPr>
            </a:lvl1pPr>
            <a:lvl2pPr algn="ctr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ctr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ctr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ctr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ctr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ctr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ctr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ctr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100"/>
          <p:cNvSpPr txBox="1"/>
          <p:nvPr>
            <p:ph idx="1" type="body"/>
          </p:nvPr>
        </p:nvSpPr>
        <p:spPr>
          <a:xfrm>
            <a:off x="5051425" y="2649070"/>
            <a:ext cx="3635375" cy="3505667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228600" lvl="0" marL="457200">
              <a:spcBef>
                <a:spcPts val="600"/>
              </a:spcBef>
              <a:spcAft>
                <a:spcPts val="0"/>
              </a:spcAft>
              <a:buSzPts val="1800"/>
              <a:buNone/>
              <a:defRPr sz="2000">
                <a:solidFill>
                  <a:srgbClr val="595959"/>
                </a:solidFill>
              </a:defRPr>
            </a:lvl1pPr>
            <a:lvl2pPr algn="l" indent="-228600" lvl="1" marL="914400">
              <a:spcBef>
                <a:spcPts val="600"/>
              </a:spcBef>
              <a:spcAft>
                <a:spcPts val="0"/>
              </a:spcAft>
              <a:buSzPts val="1080"/>
              <a:buNone/>
              <a:defRPr sz="1200"/>
            </a:lvl2pPr>
            <a:lvl3pPr algn="l" indent="-228600" lvl="2" marL="1371600"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3pPr>
            <a:lvl4pPr algn="l" indent="-228600" lvl="3" marL="1828800">
              <a:spcBef>
                <a:spcPts val="600"/>
              </a:spcBef>
              <a:spcAft>
                <a:spcPts val="0"/>
              </a:spcAft>
              <a:buSzPts val="810"/>
              <a:buNone/>
              <a:defRPr sz="900"/>
            </a:lvl4pPr>
            <a:lvl5pPr algn="l" indent="-228600" lvl="4" marL="2286000">
              <a:spcBef>
                <a:spcPts val="600"/>
              </a:spcBef>
              <a:spcAft>
                <a:spcPts val="0"/>
              </a:spcAft>
              <a:buSzPts val="810"/>
              <a:buNone/>
              <a:defRPr sz="900"/>
            </a:lvl5pPr>
            <a:lvl6pPr algn="l" indent="-228600" lvl="5" marL="2743200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6pPr>
            <a:lvl7pPr algn="l" indent="-228600" lvl="6" marL="3200400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7pPr>
            <a:lvl8pPr algn="l" indent="-228600" lvl="7" marL="3657600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8pPr>
            <a:lvl9pPr algn="l" indent="-228600" lvl="8" marL="4114800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9pPr>
          </a:lstStyle>
          <a:p/>
        </p:txBody>
      </p:sp>
      <p:sp>
        <p:nvSpPr>
          <p:cNvPr id="149" name="Google Shape;149;p100"/>
          <p:cNvSpPr/>
          <p:nvPr>
            <p:ph idx="2" type="pic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lvl="0" marR="0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None/>
              <a:defRPr b="0" cap="none" i="0" strike="noStrike" sz="2200" u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algn="l" lvl="1" marR="0" rtl="0">
              <a:spcBef>
                <a:spcPts val="600"/>
              </a:spcBef>
              <a:spcAft>
                <a:spcPts val="0"/>
              </a:spcAft>
              <a:buClr>
                <a:srgbClr val="C1F944"/>
              </a:buClr>
              <a:buSzPts val="1800"/>
              <a:buFont typeface="Noto Sans Symbols"/>
              <a:buChar char="💧"/>
              <a:defRPr b="0" cap="none" i="0" strike="noStrike" sz="20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algn="l" lvl="2" marR="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algn="l" lvl="3" marR="0" rtl="0">
              <a:spcBef>
                <a:spcPts val="600"/>
              </a:spcBef>
              <a:spcAft>
                <a:spcPts val="0"/>
              </a:spcAft>
              <a:buClr>
                <a:srgbClr val="C1F944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algn="l" lvl="4" marR="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algn="l" lvl="5" marR="0" rtl="0">
              <a:spcBef>
                <a:spcPts val="36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algn="l" lvl="6" marR="0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algn="l" lvl="7" marR="0" rtl="0">
              <a:spcBef>
                <a:spcPts val="36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algn="l" lvl="8" marR="0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50" name="Google Shape;150;p100"/>
          <p:cNvSpPr/>
          <p:nvPr>
            <p:ph idx="3" type="pic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lvl="0" marR="0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None/>
              <a:defRPr b="0" cap="none" i="0" strike="noStrike" sz="1400" u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algn="l" lvl="1" marR="0" rtl="0">
              <a:spcBef>
                <a:spcPts val="600"/>
              </a:spcBef>
              <a:spcAft>
                <a:spcPts val="0"/>
              </a:spcAft>
              <a:buClr>
                <a:srgbClr val="C1F944"/>
              </a:buClr>
              <a:buSzPts val="1800"/>
              <a:buFont typeface="Noto Sans Symbols"/>
              <a:buChar char="💧"/>
              <a:defRPr b="0" cap="none" i="0" strike="noStrike" sz="20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algn="l" lvl="2" marR="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algn="l" lvl="3" marR="0" rtl="0">
              <a:spcBef>
                <a:spcPts val="600"/>
              </a:spcBef>
              <a:spcAft>
                <a:spcPts val="0"/>
              </a:spcAft>
              <a:buClr>
                <a:srgbClr val="C1F944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algn="l" lvl="4" marR="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algn="l" lvl="5" marR="0" rtl="0">
              <a:spcBef>
                <a:spcPts val="36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algn="l" lvl="6" marR="0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algn="l" lvl="7" marR="0" rtl="0">
              <a:spcBef>
                <a:spcPts val="36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algn="l" lvl="8" marR="0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51" name="Google Shape;151;p100"/>
          <p:cNvSpPr/>
          <p:nvPr>
            <p:ph idx="4" type="pic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lvl="0" marR="0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b="0" cap="none" i="0" strike="noStrike" sz="1800" u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algn="l" lvl="1" marR="0" rtl="0">
              <a:spcBef>
                <a:spcPts val="600"/>
              </a:spcBef>
              <a:spcAft>
                <a:spcPts val="0"/>
              </a:spcAft>
              <a:buClr>
                <a:srgbClr val="C1F944"/>
              </a:buClr>
              <a:buSzPts val="1800"/>
              <a:buFont typeface="Noto Sans Symbols"/>
              <a:buChar char="💧"/>
              <a:defRPr b="0" cap="none" i="0" strike="noStrike" sz="20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algn="l" lvl="2" marR="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algn="l" lvl="3" marR="0" rtl="0">
              <a:spcBef>
                <a:spcPts val="600"/>
              </a:spcBef>
              <a:spcAft>
                <a:spcPts val="0"/>
              </a:spcAft>
              <a:buClr>
                <a:srgbClr val="C1F944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algn="l" lvl="4" marR="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algn="l" lvl="5" marR="0" rtl="0">
              <a:spcBef>
                <a:spcPts val="36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algn="l" lvl="6" marR="0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algn="l" lvl="7" marR="0" rtl="0">
              <a:spcBef>
                <a:spcPts val="36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algn="l" lvl="8" marR="0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52" name="Google Shape;152;p10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chemeClr val="lt1"/>
                </a:solidFill>
              </a:defRPr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100"/>
          <p:cNvSpPr txBox="1"/>
          <p:nvPr>
            <p:ph idx="11" type="ftr"/>
          </p:nvPr>
        </p:nvSpPr>
        <p:spPr>
          <a:xfrm>
            <a:off x="5789612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</a:defRPr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100"/>
          <p:cNvSpPr txBox="1"/>
          <p:nvPr>
            <p:ph idx="12" type="sldNum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2"/>
          <p:cNvSpPr txBox="1"/>
          <p:nvPr>
            <p:ph type="title"/>
          </p:nvPr>
        </p:nvSpPr>
        <p:spPr>
          <a:xfrm rot="5400000">
            <a:off x="4922837" y="2438400"/>
            <a:ext cx="5851525" cy="15240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ctr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ctr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ctr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ctr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ctr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ctr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ctr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ctr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102"/>
          <p:cNvSpPr txBox="1"/>
          <p:nvPr>
            <p:ph idx="1" type="body"/>
          </p:nvPr>
        </p:nvSpPr>
        <p:spPr>
          <a:xfrm rot="5400000">
            <a:off x="659279" y="214780"/>
            <a:ext cx="5615642" cy="60198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>
            <a:lvl1pPr algn="l" indent="-331470" lvl="0" marL="457200">
              <a:spcBef>
                <a:spcPts val="2000"/>
              </a:spcBef>
              <a:spcAft>
                <a:spcPts val="0"/>
              </a:spcAft>
              <a:buSzPts val="1620"/>
              <a:buChar char="💧"/>
              <a:defRPr/>
            </a:lvl1pPr>
            <a:lvl2pPr algn="l" indent="-331469" lvl="1" marL="914400">
              <a:spcBef>
                <a:spcPts val="600"/>
              </a:spcBef>
              <a:spcAft>
                <a:spcPts val="0"/>
              </a:spcAft>
              <a:buSzPts val="1620"/>
              <a:buChar char="💧"/>
              <a:defRPr/>
            </a:lvl2pPr>
            <a:lvl3pPr algn="l" indent="-331469" lvl="2" marL="1371600">
              <a:spcBef>
                <a:spcPts val="600"/>
              </a:spcBef>
              <a:spcAft>
                <a:spcPts val="0"/>
              </a:spcAft>
              <a:buSzPts val="1620"/>
              <a:buChar char="💧"/>
              <a:defRPr/>
            </a:lvl3pPr>
            <a:lvl4pPr algn="l" indent="-331469" lvl="3" marL="1828800">
              <a:spcBef>
                <a:spcPts val="600"/>
              </a:spcBef>
              <a:spcAft>
                <a:spcPts val="0"/>
              </a:spcAft>
              <a:buSzPts val="1620"/>
              <a:buChar char="💧"/>
              <a:defRPr/>
            </a:lvl4pPr>
            <a:lvl5pPr algn="l" indent="-331470" lvl="4" marL="2286000">
              <a:spcBef>
                <a:spcPts val="600"/>
              </a:spcBef>
              <a:spcAft>
                <a:spcPts val="0"/>
              </a:spcAft>
              <a:buSzPts val="1620"/>
              <a:buChar char="💧"/>
              <a:defRPr/>
            </a:lvl5pPr>
            <a:lvl6pPr algn="l" indent="-331470" lvl="5" marL="2743200">
              <a:spcBef>
                <a:spcPts val="360"/>
              </a:spcBef>
              <a:spcAft>
                <a:spcPts val="0"/>
              </a:spcAft>
              <a:buSzPts val="1620"/>
              <a:buChar char="💧"/>
              <a:defRPr/>
            </a:lvl6pPr>
            <a:lvl7pPr algn="l" indent="-331470" lvl="6" marL="3200400">
              <a:spcBef>
                <a:spcPts val="360"/>
              </a:spcBef>
              <a:spcAft>
                <a:spcPts val="0"/>
              </a:spcAft>
              <a:buSzPts val="1620"/>
              <a:buChar char="💧"/>
              <a:defRPr/>
            </a:lvl7pPr>
            <a:lvl8pPr algn="l" indent="-331470" lvl="7" marL="3657600">
              <a:spcBef>
                <a:spcPts val="360"/>
              </a:spcBef>
              <a:spcAft>
                <a:spcPts val="0"/>
              </a:spcAft>
              <a:buSzPts val="1620"/>
              <a:buChar char="💧"/>
              <a:defRPr/>
            </a:lvl8pPr>
            <a:lvl9pPr algn="l" indent="-331470" lvl="8" marL="4114800">
              <a:spcBef>
                <a:spcPts val="360"/>
              </a:spcBef>
              <a:spcAft>
                <a:spcPts val="0"/>
              </a:spcAft>
              <a:buSzPts val="1620"/>
              <a:buChar char="💧"/>
              <a:defRPr/>
            </a:lvl9pPr>
          </a:lstStyle>
          <a:p/>
        </p:txBody>
      </p:sp>
      <p:sp>
        <p:nvSpPr>
          <p:cNvPr id="164" name="Google Shape;164;p10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</a:defRPr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102"/>
          <p:cNvSpPr txBox="1"/>
          <p:nvPr>
            <p:ph idx="11" type="ftr"/>
          </p:nvPr>
        </p:nvSpPr>
        <p:spPr>
          <a:xfrm>
            <a:off x="5789612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</a:defRPr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102"/>
          <p:cNvSpPr txBox="1"/>
          <p:nvPr>
            <p:ph idx="12" type="sldNum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">
  <p:cSld name="Closing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</a:defRPr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104"/>
          <p:cNvSpPr txBox="1"/>
          <p:nvPr>
            <p:ph idx="11" type="ftr"/>
          </p:nvPr>
        </p:nvSpPr>
        <p:spPr>
          <a:xfrm>
            <a:off x="5789612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</a:defRPr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104"/>
          <p:cNvSpPr txBox="1"/>
          <p:nvPr>
            <p:ph idx="12" type="sldNum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2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1pPr>
            <a:lvl2pPr algn="ctr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ctr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ctr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ctr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ctr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ctr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ctr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ctr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82"/>
          <p:cNvSpPr txBox="1"/>
          <p:nvPr>
            <p:ph idx="1" type="body"/>
          </p:nvPr>
        </p:nvSpPr>
        <p:spPr>
          <a:xfrm>
            <a:off x="739775" y="2770187"/>
            <a:ext cx="7662862" cy="326707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>
            <a:lvl1pPr algn="l" indent="-331470" lvl="0" marL="457200">
              <a:spcBef>
                <a:spcPts val="2000"/>
              </a:spcBef>
              <a:spcAft>
                <a:spcPts val="0"/>
              </a:spcAft>
              <a:buSzPts val="1620"/>
              <a:buChar char="💧"/>
              <a:defRPr/>
            </a:lvl1pPr>
            <a:lvl2pPr algn="l" indent="-331469" lvl="1" marL="914400">
              <a:spcBef>
                <a:spcPts val="600"/>
              </a:spcBef>
              <a:spcAft>
                <a:spcPts val="0"/>
              </a:spcAft>
              <a:buSzPts val="1620"/>
              <a:buChar char="💧"/>
              <a:defRPr/>
            </a:lvl2pPr>
            <a:lvl3pPr algn="l" indent="-331469" lvl="2" marL="1371600">
              <a:spcBef>
                <a:spcPts val="600"/>
              </a:spcBef>
              <a:spcAft>
                <a:spcPts val="0"/>
              </a:spcAft>
              <a:buSzPts val="1620"/>
              <a:buChar char="💧"/>
              <a:defRPr/>
            </a:lvl3pPr>
            <a:lvl4pPr algn="l" indent="-331469" lvl="3" marL="1828800">
              <a:spcBef>
                <a:spcPts val="600"/>
              </a:spcBef>
              <a:spcAft>
                <a:spcPts val="0"/>
              </a:spcAft>
              <a:buSzPts val="1620"/>
              <a:buChar char="💧"/>
              <a:defRPr/>
            </a:lvl4pPr>
            <a:lvl5pPr algn="l" indent="-331470" lvl="4" marL="2286000">
              <a:spcBef>
                <a:spcPts val="600"/>
              </a:spcBef>
              <a:spcAft>
                <a:spcPts val="0"/>
              </a:spcAft>
              <a:buSzPts val="1620"/>
              <a:buChar char="💧"/>
              <a:defRPr/>
            </a:lvl5pPr>
            <a:lvl6pPr algn="l" indent="-331470" lvl="5" marL="2743200">
              <a:spcBef>
                <a:spcPts val="360"/>
              </a:spcBef>
              <a:spcAft>
                <a:spcPts val="0"/>
              </a:spcAft>
              <a:buSzPts val="1620"/>
              <a:buChar char="💧"/>
              <a:defRPr/>
            </a:lvl6pPr>
            <a:lvl7pPr algn="l" indent="-331470" lvl="6" marL="3200400">
              <a:spcBef>
                <a:spcPts val="360"/>
              </a:spcBef>
              <a:spcAft>
                <a:spcPts val="0"/>
              </a:spcAft>
              <a:buSzPts val="1620"/>
              <a:buChar char="💧"/>
              <a:defRPr/>
            </a:lvl7pPr>
            <a:lvl8pPr algn="l" indent="-331470" lvl="7" marL="3657600">
              <a:spcBef>
                <a:spcPts val="360"/>
              </a:spcBef>
              <a:spcAft>
                <a:spcPts val="0"/>
              </a:spcAft>
              <a:buSzPts val="1620"/>
              <a:buChar char="💧"/>
              <a:defRPr/>
            </a:lvl8pPr>
            <a:lvl9pPr algn="l" indent="-331470" lvl="8" marL="4114800">
              <a:spcBef>
                <a:spcPts val="360"/>
              </a:spcBef>
              <a:spcAft>
                <a:spcPts val="0"/>
              </a:spcAft>
              <a:buSzPts val="1620"/>
              <a:buChar char="💧"/>
              <a:defRPr/>
            </a:lvl9pPr>
          </a:lstStyle>
          <a:p/>
        </p:txBody>
      </p:sp>
      <p:sp>
        <p:nvSpPr>
          <p:cNvPr id="31" name="Google Shape;31;p8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</a:defRPr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82"/>
          <p:cNvSpPr txBox="1"/>
          <p:nvPr>
            <p:ph idx="11" type="ftr"/>
          </p:nvPr>
        </p:nvSpPr>
        <p:spPr>
          <a:xfrm>
            <a:off x="5789612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</a:defRPr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82"/>
          <p:cNvSpPr txBox="1"/>
          <p:nvPr>
            <p:ph idx="12" type="sldNum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3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ctr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ctr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ctr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ctr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ctr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ctr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ctr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ctr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8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</a:defRPr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83"/>
          <p:cNvSpPr txBox="1"/>
          <p:nvPr>
            <p:ph idx="11" type="ftr"/>
          </p:nvPr>
        </p:nvSpPr>
        <p:spPr>
          <a:xfrm>
            <a:off x="5789612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</a:defRPr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83"/>
          <p:cNvSpPr txBox="1"/>
          <p:nvPr>
            <p:ph idx="12" type="sldNum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4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ctr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ctr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ctr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ctr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ctr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ctr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ctr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ctr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84"/>
          <p:cNvSpPr txBox="1"/>
          <p:nvPr>
            <p:ph idx="1" type="body"/>
          </p:nvPr>
        </p:nvSpPr>
        <p:spPr>
          <a:xfrm>
            <a:off x="739775" y="2770187"/>
            <a:ext cx="7662862" cy="326707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>
            <a:lvl1pPr algn="l" indent="-331470" lvl="0" marL="457200">
              <a:spcBef>
                <a:spcPts val="2000"/>
              </a:spcBef>
              <a:spcAft>
                <a:spcPts val="0"/>
              </a:spcAft>
              <a:buSzPts val="1620"/>
              <a:buChar char="💧"/>
              <a:defRPr/>
            </a:lvl1pPr>
            <a:lvl2pPr algn="l" indent="-331469" lvl="1" marL="914400">
              <a:spcBef>
                <a:spcPts val="600"/>
              </a:spcBef>
              <a:spcAft>
                <a:spcPts val="0"/>
              </a:spcAft>
              <a:buSzPts val="1620"/>
              <a:buChar char="💧"/>
              <a:defRPr/>
            </a:lvl2pPr>
            <a:lvl3pPr algn="l" indent="-331469" lvl="2" marL="1371600">
              <a:spcBef>
                <a:spcPts val="600"/>
              </a:spcBef>
              <a:spcAft>
                <a:spcPts val="0"/>
              </a:spcAft>
              <a:buSzPts val="1620"/>
              <a:buChar char="💧"/>
              <a:defRPr/>
            </a:lvl3pPr>
            <a:lvl4pPr algn="l" indent="-331469" lvl="3" marL="1828800">
              <a:spcBef>
                <a:spcPts val="600"/>
              </a:spcBef>
              <a:spcAft>
                <a:spcPts val="0"/>
              </a:spcAft>
              <a:buSzPts val="1620"/>
              <a:buChar char="💧"/>
              <a:defRPr/>
            </a:lvl4pPr>
            <a:lvl5pPr algn="l" indent="-331470" lvl="4" marL="2286000">
              <a:spcBef>
                <a:spcPts val="600"/>
              </a:spcBef>
              <a:spcAft>
                <a:spcPts val="0"/>
              </a:spcAft>
              <a:buSzPts val="1620"/>
              <a:buChar char="💧"/>
              <a:defRPr/>
            </a:lvl5pPr>
            <a:lvl6pPr algn="l" indent="-331470" lvl="5" marL="2743200">
              <a:spcBef>
                <a:spcPts val="360"/>
              </a:spcBef>
              <a:spcAft>
                <a:spcPts val="0"/>
              </a:spcAft>
              <a:buSzPts val="1620"/>
              <a:buChar char="💧"/>
              <a:defRPr/>
            </a:lvl6pPr>
            <a:lvl7pPr algn="l" indent="-331470" lvl="6" marL="3200400">
              <a:spcBef>
                <a:spcPts val="360"/>
              </a:spcBef>
              <a:spcAft>
                <a:spcPts val="0"/>
              </a:spcAft>
              <a:buSzPts val="1620"/>
              <a:buChar char="💧"/>
              <a:defRPr/>
            </a:lvl7pPr>
            <a:lvl8pPr algn="l" indent="-331470" lvl="7" marL="3657600">
              <a:spcBef>
                <a:spcPts val="360"/>
              </a:spcBef>
              <a:spcAft>
                <a:spcPts val="0"/>
              </a:spcAft>
              <a:buSzPts val="1620"/>
              <a:buChar char="💧"/>
              <a:defRPr/>
            </a:lvl8pPr>
            <a:lvl9pPr algn="l" indent="-331470" lvl="8" marL="4114800">
              <a:spcBef>
                <a:spcPts val="360"/>
              </a:spcBef>
              <a:spcAft>
                <a:spcPts val="0"/>
              </a:spcAft>
              <a:buSzPts val="1620"/>
              <a:buChar char="💧"/>
              <a:defRPr/>
            </a:lvl9pPr>
          </a:lstStyle>
          <a:p/>
        </p:txBody>
      </p:sp>
      <p:sp>
        <p:nvSpPr>
          <p:cNvPr id="42" name="Google Shape;42;p8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</a:defRPr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84"/>
          <p:cNvSpPr txBox="1"/>
          <p:nvPr>
            <p:ph idx="11" type="ftr"/>
          </p:nvPr>
        </p:nvSpPr>
        <p:spPr>
          <a:xfrm>
            <a:off x="5789612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</a:defRPr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84"/>
          <p:cNvSpPr txBox="1"/>
          <p:nvPr>
            <p:ph idx="12" type="sldNum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5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ctr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ctr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ctr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ctr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ctr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ctr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ctr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ctr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5"/>
          <p:cNvSpPr txBox="1"/>
          <p:nvPr>
            <p:ph idx="1" type="body"/>
          </p:nvPr>
        </p:nvSpPr>
        <p:spPr>
          <a:xfrm rot="5400000">
            <a:off x="2836769" y="188819"/>
            <a:ext cx="3468875" cy="8228013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>
            <a:lvl1pPr algn="l" indent="-331470" lvl="0" marL="457200">
              <a:spcBef>
                <a:spcPts val="2000"/>
              </a:spcBef>
              <a:spcAft>
                <a:spcPts val="0"/>
              </a:spcAft>
              <a:buSzPts val="1620"/>
              <a:buChar char="💧"/>
              <a:defRPr/>
            </a:lvl1pPr>
            <a:lvl2pPr algn="l" indent="-331469" lvl="1" marL="914400">
              <a:spcBef>
                <a:spcPts val="600"/>
              </a:spcBef>
              <a:spcAft>
                <a:spcPts val="0"/>
              </a:spcAft>
              <a:buSzPts val="1620"/>
              <a:buChar char="💧"/>
              <a:defRPr/>
            </a:lvl2pPr>
            <a:lvl3pPr algn="l" indent="-331469" lvl="2" marL="1371600">
              <a:spcBef>
                <a:spcPts val="600"/>
              </a:spcBef>
              <a:spcAft>
                <a:spcPts val="0"/>
              </a:spcAft>
              <a:buSzPts val="1620"/>
              <a:buChar char="💧"/>
              <a:defRPr/>
            </a:lvl3pPr>
            <a:lvl4pPr algn="l" indent="-331469" lvl="3" marL="1828800">
              <a:spcBef>
                <a:spcPts val="600"/>
              </a:spcBef>
              <a:spcAft>
                <a:spcPts val="0"/>
              </a:spcAft>
              <a:buSzPts val="1620"/>
              <a:buChar char="💧"/>
              <a:defRPr/>
            </a:lvl4pPr>
            <a:lvl5pPr algn="l" indent="-331470" lvl="4" marL="2286000">
              <a:spcBef>
                <a:spcPts val="600"/>
              </a:spcBef>
              <a:spcAft>
                <a:spcPts val="0"/>
              </a:spcAft>
              <a:buSzPts val="1620"/>
              <a:buChar char="💧"/>
              <a:defRPr/>
            </a:lvl5pPr>
            <a:lvl6pPr algn="l" indent="-331470" lvl="5" marL="2743200">
              <a:spcBef>
                <a:spcPts val="360"/>
              </a:spcBef>
              <a:spcAft>
                <a:spcPts val="0"/>
              </a:spcAft>
              <a:buSzPts val="1620"/>
              <a:buChar char="💧"/>
              <a:defRPr/>
            </a:lvl6pPr>
            <a:lvl7pPr algn="l" indent="-331470" lvl="6" marL="3200400">
              <a:spcBef>
                <a:spcPts val="360"/>
              </a:spcBef>
              <a:spcAft>
                <a:spcPts val="0"/>
              </a:spcAft>
              <a:buSzPts val="1620"/>
              <a:buChar char="💧"/>
              <a:defRPr/>
            </a:lvl7pPr>
            <a:lvl8pPr algn="l" indent="-331470" lvl="7" marL="3657600">
              <a:spcBef>
                <a:spcPts val="360"/>
              </a:spcBef>
              <a:spcAft>
                <a:spcPts val="0"/>
              </a:spcAft>
              <a:buSzPts val="1620"/>
              <a:buChar char="💧"/>
              <a:defRPr/>
            </a:lvl8pPr>
            <a:lvl9pPr algn="l" indent="-331470" lvl="8" marL="4114800">
              <a:spcBef>
                <a:spcPts val="360"/>
              </a:spcBef>
              <a:spcAft>
                <a:spcPts val="0"/>
              </a:spcAft>
              <a:buSzPts val="1620"/>
              <a:buChar char="💧"/>
              <a:defRPr/>
            </a:lvl9pPr>
          </a:lstStyle>
          <a:p/>
        </p:txBody>
      </p:sp>
      <p:sp>
        <p:nvSpPr>
          <p:cNvPr id="48" name="Google Shape;48;p8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</a:defRPr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5"/>
          <p:cNvSpPr txBox="1"/>
          <p:nvPr>
            <p:ph idx="11" type="ftr"/>
          </p:nvPr>
        </p:nvSpPr>
        <p:spPr>
          <a:xfrm>
            <a:off x="5789612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</a:defRPr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85"/>
          <p:cNvSpPr txBox="1"/>
          <p:nvPr>
            <p:ph idx="12" type="sldNum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ntent">
  <p:cSld name="4 Conten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6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ctr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ctr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ctr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ctr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ctr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ctr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ctr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ctr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6"/>
          <p:cNvSpPr txBox="1"/>
          <p:nvPr>
            <p:ph idx="1" type="body"/>
          </p:nvPr>
        </p:nvSpPr>
        <p:spPr>
          <a:xfrm>
            <a:off x="4636008" y="2784475"/>
            <a:ext cx="3767328" cy="155448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>
            <a:lvl1pPr algn="l" indent="-331470" lvl="0" marL="457200">
              <a:spcBef>
                <a:spcPts val="2000"/>
              </a:spcBef>
              <a:spcAft>
                <a:spcPts val="0"/>
              </a:spcAft>
              <a:buSzPts val="1620"/>
              <a:buChar char="💧"/>
              <a:defRPr sz="1800"/>
            </a:lvl1pPr>
            <a:lvl2pPr algn="l" indent="-331469" lvl="1" marL="914400">
              <a:spcBef>
                <a:spcPts val="600"/>
              </a:spcBef>
              <a:spcAft>
                <a:spcPts val="0"/>
              </a:spcAft>
              <a:buSzPts val="1620"/>
              <a:buChar char="💧"/>
              <a:defRPr sz="1800"/>
            </a:lvl2pPr>
            <a:lvl3pPr algn="l" indent="-331469" lvl="2" marL="1371600">
              <a:spcBef>
                <a:spcPts val="600"/>
              </a:spcBef>
              <a:spcAft>
                <a:spcPts val="0"/>
              </a:spcAft>
              <a:buSzPts val="1620"/>
              <a:buChar char="💧"/>
              <a:defRPr sz="1800"/>
            </a:lvl3pPr>
            <a:lvl4pPr algn="l" indent="-331469" lvl="3" marL="1828800">
              <a:spcBef>
                <a:spcPts val="600"/>
              </a:spcBef>
              <a:spcAft>
                <a:spcPts val="0"/>
              </a:spcAft>
              <a:buSzPts val="1620"/>
              <a:buChar char="💧"/>
              <a:defRPr sz="1800"/>
            </a:lvl4pPr>
            <a:lvl5pPr algn="l" indent="-331470" lvl="4" marL="2286000">
              <a:spcBef>
                <a:spcPts val="600"/>
              </a:spcBef>
              <a:spcAft>
                <a:spcPts val="0"/>
              </a:spcAft>
              <a:buSzPts val="1620"/>
              <a:buChar char="💧"/>
              <a:defRPr sz="1800"/>
            </a:lvl5pPr>
            <a:lvl6pPr algn="l" indent="-320039" lvl="5" marL="2743200">
              <a:spcBef>
                <a:spcPts val="320"/>
              </a:spcBef>
              <a:spcAft>
                <a:spcPts val="0"/>
              </a:spcAft>
              <a:buSzPts val="1440"/>
              <a:buChar char="💧"/>
              <a:defRPr sz="1600"/>
            </a:lvl6pPr>
            <a:lvl7pPr algn="l" indent="-320039" lvl="6" marL="3200400">
              <a:spcBef>
                <a:spcPts val="320"/>
              </a:spcBef>
              <a:spcAft>
                <a:spcPts val="0"/>
              </a:spcAft>
              <a:buSzPts val="1440"/>
              <a:buChar char="💧"/>
              <a:defRPr sz="1600"/>
            </a:lvl7pPr>
            <a:lvl8pPr algn="l" indent="-320040" lvl="7" marL="3657600">
              <a:spcBef>
                <a:spcPts val="320"/>
              </a:spcBef>
              <a:spcAft>
                <a:spcPts val="0"/>
              </a:spcAft>
              <a:buSzPts val="1440"/>
              <a:buChar char="💧"/>
              <a:defRPr sz="1600"/>
            </a:lvl8pPr>
            <a:lvl9pPr algn="l" indent="-320040" lvl="8" marL="4114800">
              <a:spcBef>
                <a:spcPts val="320"/>
              </a:spcBef>
              <a:spcAft>
                <a:spcPts val="0"/>
              </a:spcAft>
              <a:buSzPts val="1440"/>
              <a:buChar char="💧"/>
              <a:defRPr sz="1600"/>
            </a:lvl9pPr>
          </a:lstStyle>
          <a:p/>
        </p:txBody>
      </p:sp>
      <p:sp>
        <p:nvSpPr>
          <p:cNvPr id="54" name="Google Shape;54;p86"/>
          <p:cNvSpPr txBox="1"/>
          <p:nvPr>
            <p:ph idx="2" type="body"/>
          </p:nvPr>
        </p:nvSpPr>
        <p:spPr>
          <a:xfrm>
            <a:off x="4636008" y="4497070"/>
            <a:ext cx="3767328" cy="155448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>
            <a:lvl1pPr algn="l" indent="-331470" lvl="0" marL="457200">
              <a:spcBef>
                <a:spcPts val="2000"/>
              </a:spcBef>
              <a:spcAft>
                <a:spcPts val="0"/>
              </a:spcAft>
              <a:buSzPts val="1620"/>
              <a:buChar char="💧"/>
              <a:defRPr sz="1800"/>
            </a:lvl1pPr>
            <a:lvl2pPr algn="l" indent="-331469" lvl="1" marL="914400">
              <a:spcBef>
                <a:spcPts val="600"/>
              </a:spcBef>
              <a:spcAft>
                <a:spcPts val="0"/>
              </a:spcAft>
              <a:buSzPts val="1620"/>
              <a:buChar char="💧"/>
              <a:defRPr sz="1800"/>
            </a:lvl2pPr>
            <a:lvl3pPr algn="l" indent="-331469" lvl="2" marL="1371600">
              <a:spcBef>
                <a:spcPts val="600"/>
              </a:spcBef>
              <a:spcAft>
                <a:spcPts val="0"/>
              </a:spcAft>
              <a:buSzPts val="1620"/>
              <a:buChar char="💧"/>
              <a:defRPr sz="1800"/>
            </a:lvl3pPr>
            <a:lvl4pPr algn="l" indent="-331469" lvl="3" marL="1828800">
              <a:spcBef>
                <a:spcPts val="600"/>
              </a:spcBef>
              <a:spcAft>
                <a:spcPts val="0"/>
              </a:spcAft>
              <a:buSzPts val="1620"/>
              <a:buChar char="💧"/>
              <a:defRPr sz="1800"/>
            </a:lvl4pPr>
            <a:lvl5pPr algn="l" indent="-331470" lvl="4" marL="2286000">
              <a:spcBef>
                <a:spcPts val="600"/>
              </a:spcBef>
              <a:spcAft>
                <a:spcPts val="0"/>
              </a:spcAft>
              <a:buSzPts val="1620"/>
              <a:buChar char="💧"/>
              <a:defRPr sz="1800"/>
            </a:lvl5pPr>
            <a:lvl6pPr algn="l" indent="-320039" lvl="5" marL="2743200">
              <a:spcBef>
                <a:spcPts val="320"/>
              </a:spcBef>
              <a:spcAft>
                <a:spcPts val="0"/>
              </a:spcAft>
              <a:buSzPts val="1440"/>
              <a:buFont typeface="Noto Sans Symbols"/>
              <a:buChar char="💧"/>
              <a:defRPr sz="1600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algn="l" indent="-320039" lvl="6" marL="3200400">
              <a:spcBef>
                <a:spcPts val="320"/>
              </a:spcBef>
              <a:spcAft>
                <a:spcPts val="0"/>
              </a:spcAft>
              <a:buSzPts val="1440"/>
              <a:buFont typeface="Noto Sans Symbols"/>
              <a:buChar char="💧"/>
              <a:defRPr sz="1600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algn="l" indent="-320040" lvl="7" marL="3657600">
              <a:spcBef>
                <a:spcPts val="320"/>
              </a:spcBef>
              <a:spcAft>
                <a:spcPts val="0"/>
              </a:spcAft>
              <a:buSzPts val="1440"/>
              <a:buFont typeface="Noto Sans Symbols"/>
              <a:buChar char="💧"/>
              <a:defRPr sz="1600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algn="l" indent="-320040" lvl="8" marL="4114800">
              <a:spcBef>
                <a:spcPts val="320"/>
              </a:spcBef>
              <a:spcAft>
                <a:spcPts val="0"/>
              </a:spcAft>
              <a:buSzPts val="1440"/>
              <a:buFont typeface="Noto Sans Symbols"/>
              <a:buChar char="💧"/>
              <a:defRPr sz="1600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55" name="Google Shape;55;p86"/>
          <p:cNvSpPr txBox="1"/>
          <p:nvPr>
            <p:ph idx="3" type="body"/>
          </p:nvPr>
        </p:nvSpPr>
        <p:spPr>
          <a:xfrm>
            <a:off x="739775" y="2784475"/>
            <a:ext cx="3767328" cy="155448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>
            <a:lvl1pPr algn="l" indent="-331470" lvl="0" marL="457200">
              <a:spcBef>
                <a:spcPts val="2000"/>
              </a:spcBef>
              <a:spcAft>
                <a:spcPts val="0"/>
              </a:spcAft>
              <a:buSzPts val="1620"/>
              <a:buChar char="💧"/>
              <a:defRPr sz="1800"/>
            </a:lvl1pPr>
            <a:lvl2pPr algn="l" indent="-331469" lvl="1" marL="914400">
              <a:spcBef>
                <a:spcPts val="600"/>
              </a:spcBef>
              <a:spcAft>
                <a:spcPts val="0"/>
              </a:spcAft>
              <a:buSzPts val="1620"/>
              <a:buChar char="💧"/>
              <a:defRPr sz="1800"/>
            </a:lvl2pPr>
            <a:lvl3pPr algn="l" indent="-331469" lvl="2" marL="1371600">
              <a:spcBef>
                <a:spcPts val="600"/>
              </a:spcBef>
              <a:spcAft>
                <a:spcPts val="0"/>
              </a:spcAft>
              <a:buSzPts val="1620"/>
              <a:buChar char="💧"/>
              <a:defRPr sz="1800"/>
            </a:lvl3pPr>
            <a:lvl4pPr algn="l" indent="-331469" lvl="3" marL="1828800">
              <a:spcBef>
                <a:spcPts val="600"/>
              </a:spcBef>
              <a:spcAft>
                <a:spcPts val="0"/>
              </a:spcAft>
              <a:buSzPts val="1620"/>
              <a:buChar char="💧"/>
              <a:defRPr sz="1800"/>
            </a:lvl4pPr>
            <a:lvl5pPr algn="l" indent="-331470" lvl="4" marL="2286000">
              <a:spcBef>
                <a:spcPts val="600"/>
              </a:spcBef>
              <a:spcAft>
                <a:spcPts val="0"/>
              </a:spcAft>
              <a:buSzPts val="1620"/>
              <a:buChar char="💧"/>
              <a:defRPr sz="1800"/>
            </a:lvl5pPr>
            <a:lvl6pPr algn="l" indent="-320039" lvl="5" marL="2743200">
              <a:spcBef>
                <a:spcPts val="320"/>
              </a:spcBef>
              <a:spcAft>
                <a:spcPts val="0"/>
              </a:spcAft>
              <a:buSzPts val="1440"/>
              <a:buChar char="💧"/>
              <a:defRPr sz="1600"/>
            </a:lvl6pPr>
            <a:lvl7pPr algn="l" indent="-320039" lvl="6" marL="3200400">
              <a:spcBef>
                <a:spcPts val="320"/>
              </a:spcBef>
              <a:spcAft>
                <a:spcPts val="0"/>
              </a:spcAft>
              <a:buSzPts val="1440"/>
              <a:buChar char="💧"/>
              <a:defRPr sz="1600"/>
            </a:lvl7pPr>
            <a:lvl8pPr algn="l" indent="-320040" lvl="7" marL="3657600">
              <a:spcBef>
                <a:spcPts val="320"/>
              </a:spcBef>
              <a:spcAft>
                <a:spcPts val="0"/>
              </a:spcAft>
              <a:buSzPts val="1440"/>
              <a:buChar char="💧"/>
              <a:defRPr sz="1600"/>
            </a:lvl8pPr>
            <a:lvl9pPr algn="l" indent="-320040" lvl="8" marL="4114800">
              <a:spcBef>
                <a:spcPts val="320"/>
              </a:spcBef>
              <a:spcAft>
                <a:spcPts val="0"/>
              </a:spcAft>
              <a:buSzPts val="1440"/>
              <a:buChar char="💧"/>
              <a:defRPr sz="1600"/>
            </a:lvl9pPr>
          </a:lstStyle>
          <a:p/>
        </p:txBody>
      </p:sp>
      <p:sp>
        <p:nvSpPr>
          <p:cNvPr id="56" name="Google Shape;56;p86"/>
          <p:cNvSpPr txBox="1"/>
          <p:nvPr>
            <p:ph idx="4" type="body"/>
          </p:nvPr>
        </p:nvSpPr>
        <p:spPr>
          <a:xfrm>
            <a:off x="739775" y="4497070"/>
            <a:ext cx="3767328" cy="155448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>
            <a:lvl1pPr algn="l" indent="-331470" lvl="0" marL="457200">
              <a:spcBef>
                <a:spcPts val="2000"/>
              </a:spcBef>
              <a:spcAft>
                <a:spcPts val="0"/>
              </a:spcAft>
              <a:buSzPts val="1620"/>
              <a:buChar char="💧"/>
              <a:defRPr sz="1800"/>
            </a:lvl1pPr>
            <a:lvl2pPr algn="l" indent="-331469" lvl="1" marL="914400">
              <a:spcBef>
                <a:spcPts val="600"/>
              </a:spcBef>
              <a:spcAft>
                <a:spcPts val="0"/>
              </a:spcAft>
              <a:buSzPts val="1620"/>
              <a:buChar char="💧"/>
              <a:defRPr sz="1800"/>
            </a:lvl2pPr>
            <a:lvl3pPr algn="l" indent="-331469" lvl="2" marL="1371600">
              <a:spcBef>
                <a:spcPts val="600"/>
              </a:spcBef>
              <a:spcAft>
                <a:spcPts val="0"/>
              </a:spcAft>
              <a:buSzPts val="1620"/>
              <a:buChar char="💧"/>
              <a:defRPr sz="1800"/>
            </a:lvl3pPr>
            <a:lvl4pPr algn="l" indent="-331469" lvl="3" marL="1828800">
              <a:spcBef>
                <a:spcPts val="600"/>
              </a:spcBef>
              <a:spcAft>
                <a:spcPts val="0"/>
              </a:spcAft>
              <a:buSzPts val="1620"/>
              <a:buChar char="💧"/>
              <a:defRPr sz="1800"/>
            </a:lvl4pPr>
            <a:lvl5pPr algn="l" indent="-331470" lvl="4" marL="2286000">
              <a:spcBef>
                <a:spcPts val="600"/>
              </a:spcBef>
              <a:spcAft>
                <a:spcPts val="0"/>
              </a:spcAft>
              <a:buSzPts val="1620"/>
              <a:buChar char="💧"/>
              <a:defRPr sz="1800"/>
            </a:lvl5pPr>
            <a:lvl6pPr algn="l" indent="-320039" lvl="5" marL="2743200">
              <a:spcBef>
                <a:spcPts val="320"/>
              </a:spcBef>
              <a:spcAft>
                <a:spcPts val="0"/>
              </a:spcAft>
              <a:buSzPts val="1440"/>
              <a:buFont typeface="Noto Sans Symbols"/>
              <a:buChar char="💧"/>
              <a:defRPr sz="1600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algn="l" indent="-320039" lvl="6" marL="3200400">
              <a:spcBef>
                <a:spcPts val="320"/>
              </a:spcBef>
              <a:spcAft>
                <a:spcPts val="0"/>
              </a:spcAft>
              <a:buSzPts val="1440"/>
              <a:buFont typeface="Noto Sans Symbols"/>
              <a:buChar char="💧"/>
              <a:defRPr sz="1600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algn="l" indent="-320040" lvl="7" marL="3657600">
              <a:spcBef>
                <a:spcPts val="320"/>
              </a:spcBef>
              <a:spcAft>
                <a:spcPts val="0"/>
              </a:spcAft>
              <a:buSzPts val="1440"/>
              <a:buFont typeface="Noto Sans Symbols"/>
              <a:buChar char="💧"/>
              <a:defRPr sz="1600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algn="l" indent="-320040" lvl="8" marL="4114800">
              <a:spcBef>
                <a:spcPts val="320"/>
              </a:spcBef>
              <a:spcAft>
                <a:spcPts val="0"/>
              </a:spcAft>
              <a:buSzPts val="1440"/>
              <a:buFont typeface="Noto Sans Symbols"/>
              <a:buChar char="💧"/>
              <a:defRPr sz="1600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57" name="Google Shape;57;p8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</a:defRPr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6"/>
          <p:cNvSpPr txBox="1"/>
          <p:nvPr>
            <p:ph idx="11" type="ftr"/>
          </p:nvPr>
        </p:nvSpPr>
        <p:spPr>
          <a:xfrm>
            <a:off x="5789612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</a:defRPr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6"/>
          <p:cNvSpPr txBox="1"/>
          <p:nvPr>
            <p:ph idx="12" type="sldNum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ntent">
  <p:cSld name="3 Conten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7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ctr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ctr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ctr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ctr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ctr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ctr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ctr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ctr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87"/>
          <p:cNvSpPr txBox="1"/>
          <p:nvPr>
            <p:ph idx="1" type="body"/>
          </p:nvPr>
        </p:nvSpPr>
        <p:spPr>
          <a:xfrm>
            <a:off x="4636008" y="2784475"/>
            <a:ext cx="3767328" cy="155448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>
            <a:lvl1pPr algn="l" indent="-331470" lvl="0" marL="457200">
              <a:spcBef>
                <a:spcPts val="2000"/>
              </a:spcBef>
              <a:spcAft>
                <a:spcPts val="0"/>
              </a:spcAft>
              <a:buSzPts val="1620"/>
              <a:buChar char="💧"/>
              <a:defRPr sz="1800"/>
            </a:lvl1pPr>
            <a:lvl2pPr algn="l" indent="-331469" lvl="1" marL="914400">
              <a:spcBef>
                <a:spcPts val="600"/>
              </a:spcBef>
              <a:spcAft>
                <a:spcPts val="0"/>
              </a:spcAft>
              <a:buSzPts val="1620"/>
              <a:buChar char="💧"/>
              <a:defRPr sz="1800"/>
            </a:lvl2pPr>
            <a:lvl3pPr algn="l" indent="-331469" lvl="2" marL="1371600">
              <a:spcBef>
                <a:spcPts val="600"/>
              </a:spcBef>
              <a:spcAft>
                <a:spcPts val="0"/>
              </a:spcAft>
              <a:buSzPts val="1620"/>
              <a:buChar char="💧"/>
              <a:defRPr sz="1800"/>
            </a:lvl3pPr>
            <a:lvl4pPr algn="l" indent="-331469" lvl="3" marL="1828800">
              <a:spcBef>
                <a:spcPts val="600"/>
              </a:spcBef>
              <a:spcAft>
                <a:spcPts val="0"/>
              </a:spcAft>
              <a:buSzPts val="1620"/>
              <a:buChar char="💧"/>
              <a:defRPr sz="1800"/>
            </a:lvl4pPr>
            <a:lvl5pPr algn="l" indent="-331470" lvl="4" marL="2286000">
              <a:spcBef>
                <a:spcPts val="600"/>
              </a:spcBef>
              <a:spcAft>
                <a:spcPts val="0"/>
              </a:spcAft>
              <a:buSzPts val="1620"/>
              <a:buChar char="💧"/>
              <a:defRPr sz="1800"/>
            </a:lvl5pPr>
            <a:lvl6pPr algn="l" indent="-320039" lvl="5" marL="2743200">
              <a:spcBef>
                <a:spcPts val="320"/>
              </a:spcBef>
              <a:spcAft>
                <a:spcPts val="0"/>
              </a:spcAft>
              <a:buSzPts val="1440"/>
              <a:buChar char="💧"/>
              <a:defRPr sz="1600"/>
            </a:lvl6pPr>
            <a:lvl7pPr algn="l" indent="-320039" lvl="6" marL="3200400">
              <a:spcBef>
                <a:spcPts val="320"/>
              </a:spcBef>
              <a:spcAft>
                <a:spcPts val="0"/>
              </a:spcAft>
              <a:buSzPts val="1440"/>
              <a:buChar char="💧"/>
              <a:defRPr sz="1600"/>
            </a:lvl7pPr>
            <a:lvl8pPr algn="l" indent="-320040" lvl="7" marL="3657600">
              <a:spcBef>
                <a:spcPts val="320"/>
              </a:spcBef>
              <a:spcAft>
                <a:spcPts val="0"/>
              </a:spcAft>
              <a:buSzPts val="1440"/>
              <a:buChar char="💧"/>
              <a:defRPr sz="1600"/>
            </a:lvl8pPr>
            <a:lvl9pPr algn="l" indent="-320040" lvl="8" marL="4114800">
              <a:spcBef>
                <a:spcPts val="320"/>
              </a:spcBef>
              <a:spcAft>
                <a:spcPts val="0"/>
              </a:spcAft>
              <a:buSzPts val="1440"/>
              <a:buChar char="💧"/>
              <a:defRPr sz="1600"/>
            </a:lvl9pPr>
          </a:lstStyle>
          <a:p/>
        </p:txBody>
      </p:sp>
      <p:sp>
        <p:nvSpPr>
          <p:cNvPr id="63" name="Google Shape;63;p87"/>
          <p:cNvSpPr txBox="1"/>
          <p:nvPr>
            <p:ph idx="2" type="body"/>
          </p:nvPr>
        </p:nvSpPr>
        <p:spPr>
          <a:xfrm>
            <a:off x="4636008" y="4497070"/>
            <a:ext cx="3767328" cy="155448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>
            <a:lvl1pPr algn="l" indent="-331470" lvl="0" marL="457200">
              <a:spcBef>
                <a:spcPts val="2000"/>
              </a:spcBef>
              <a:spcAft>
                <a:spcPts val="0"/>
              </a:spcAft>
              <a:buSzPts val="1620"/>
              <a:buChar char="💧"/>
              <a:defRPr sz="1800"/>
            </a:lvl1pPr>
            <a:lvl2pPr algn="l" indent="-331469" lvl="1" marL="914400">
              <a:spcBef>
                <a:spcPts val="600"/>
              </a:spcBef>
              <a:spcAft>
                <a:spcPts val="0"/>
              </a:spcAft>
              <a:buSzPts val="1620"/>
              <a:buChar char="💧"/>
              <a:defRPr sz="1800"/>
            </a:lvl2pPr>
            <a:lvl3pPr algn="l" indent="-331469" lvl="2" marL="1371600">
              <a:spcBef>
                <a:spcPts val="600"/>
              </a:spcBef>
              <a:spcAft>
                <a:spcPts val="0"/>
              </a:spcAft>
              <a:buSzPts val="1620"/>
              <a:buChar char="💧"/>
              <a:defRPr sz="1800"/>
            </a:lvl3pPr>
            <a:lvl4pPr algn="l" indent="-331469" lvl="3" marL="1828800">
              <a:spcBef>
                <a:spcPts val="600"/>
              </a:spcBef>
              <a:spcAft>
                <a:spcPts val="0"/>
              </a:spcAft>
              <a:buSzPts val="1620"/>
              <a:buChar char="💧"/>
              <a:defRPr sz="1800"/>
            </a:lvl4pPr>
            <a:lvl5pPr algn="l" indent="-331470" lvl="4" marL="2286000">
              <a:spcBef>
                <a:spcPts val="600"/>
              </a:spcBef>
              <a:spcAft>
                <a:spcPts val="0"/>
              </a:spcAft>
              <a:buSzPts val="1620"/>
              <a:buChar char="💧"/>
              <a:defRPr sz="1800"/>
            </a:lvl5pPr>
            <a:lvl6pPr algn="l" indent="-320039" lvl="5" marL="2743200">
              <a:spcBef>
                <a:spcPts val="320"/>
              </a:spcBef>
              <a:spcAft>
                <a:spcPts val="0"/>
              </a:spcAft>
              <a:buSzPts val="1440"/>
              <a:buChar char="💧"/>
              <a:defRPr sz="1600"/>
            </a:lvl6pPr>
            <a:lvl7pPr algn="l" indent="-320039" lvl="6" marL="3200400">
              <a:spcBef>
                <a:spcPts val="320"/>
              </a:spcBef>
              <a:spcAft>
                <a:spcPts val="0"/>
              </a:spcAft>
              <a:buSzPts val="1440"/>
              <a:buChar char="💧"/>
              <a:defRPr sz="1600"/>
            </a:lvl7pPr>
            <a:lvl8pPr algn="l" indent="-320040" lvl="7" marL="3657600">
              <a:spcBef>
                <a:spcPts val="320"/>
              </a:spcBef>
              <a:spcAft>
                <a:spcPts val="0"/>
              </a:spcAft>
              <a:buSzPts val="1440"/>
              <a:buChar char="💧"/>
              <a:defRPr sz="1600"/>
            </a:lvl8pPr>
            <a:lvl9pPr algn="l" indent="-320040" lvl="8" marL="4114800">
              <a:spcBef>
                <a:spcPts val="320"/>
              </a:spcBef>
              <a:spcAft>
                <a:spcPts val="0"/>
              </a:spcAft>
              <a:buSzPts val="1440"/>
              <a:buChar char="💧"/>
              <a:defRPr sz="1600"/>
            </a:lvl9pPr>
          </a:lstStyle>
          <a:p/>
        </p:txBody>
      </p:sp>
      <p:sp>
        <p:nvSpPr>
          <p:cNvPr id="64" name="Google Shape;64;p87"/>
          <p:cNvSpPr txBox="1"/>
          <p:nvPr>
            <p:ph idx="3" type="body"/>
          </p:nvPr>
        </p:nvSpPr>
        <p:spPr>
          <a:xfrm>
            <a:off x="740664" y="2784475"/>
            <a:ext cx="3767328" cy="325278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>
            <a:lvl1pPr algn="l" indent="-331470" lvl="0" marL="457200">
              <a:spcBef>
                <a:spcPts val="2000"/>
              </a:spcBef>
              <a:spcAft>
                <a:spcPts val="0"/>
              </a:spcAft>
              <a:buSzPts val="1620"/>
              <a:buChar char="💧"/>
              <a:defRPr sz="1800"/>
            </a:lvl1pPr>
            <a:lvl2pPr algn="l" indent="-331469" lvl="1" marL="914400">
              <a:spcBef>
                <a:spcPts val="600"/>
              </a:spcBef>
              <a:spcAft>
                <a:spcPts val="0"/>
              </a:spcAft>
              <a:buSzPts val="1620"/>
              <a:buChar char="💧"/>
              <a:defRPr sz="1800"/>
            </a:lvl2pPr>
            <a:lvl3pPr algn="l" indent="-331469" lvl="2" marL="1371600">
              <a:spcBef>
                <a:spcPts val="600"/>
              </a:spcBef>
              <a:spcAft>
                <a:spcPts val="0"/>
              </a:spcAft>
              <a:buSzPts val="1620"/>
              <a:buChar char="💧"/>
              <a:defRPr sz="1800"/>
            </a:lvl3pPr>
            <a:lvl4pPr algn="l" indent="-331469" lvl="3" marL="1828800">
              <a:spcBef>
                <a:spcPts val="600"/>
              </a:spcBef>
              <a:spcAft>
                <a:spcPts val="0"/>
              </a:spcAft>
              <a:buSzPts val="1620"/>
              <a:buChar char="💧"/>
              <a:defRPr sz="1800"/>
            </a:lvl4pPr>
            <a:lvl5pPr algn="l" indent="-331470" lvl="4" marL="2286000">
              <a:spcBef>
                <a:spcPts val="600"/>
              </a:spcBef>
              <a:spcAft>
                <a:spcPts val="0"/>
              </a:spcAft>
              <a:buSzPts val="1620"/>
              <a:buChar char="💧"/>
              <a:defRPr sz="1800"/>
            </a:lvl5pPr>
            <a:lvl6pPr algn="l" indent="-320039" lvl="5" marL="2743200">
              <a:spcBef>
                <a:spcPts val="320"/>
              </a:spcBef>
              <a:spcAft>
                <a:spcPts val="0"/>
              </a:spcAft>
              <a:buSzPts val="1440"/>
              <a:buChar char="💧"/>
              <a:defRPr sz="1600"/>
            </a:lvl6pPr>
            <a:lvl7pPr algn="l" indent="-320039" lvl="6" marL="3200400">
              <a:spcBef>
                <a:spcPts val="320"/>
              </a:spcBef>
              <a:spcAft>
                <a:spcPts val="0"/>
              </a:spcAft>
              <a:buSzPts val="1440"/>
              <a:buChar char="💧"/>
              <a:defRPr sz="1600"/>
            </a:lvl7pPr>
            <a:lvl8pPr algn="l" indent="-320040" lvl="7" marL="3657600">
              <a:spcBef>
                <a:spcPts val="320"/>
              </a:spcBef>
              <a:spcAft>
                <a:spcPts val="0"/>
              </a:spcAft>
              <a:buSzPts val="1440"/>
              <a:buChar char="💧"/>
              <a:defRPr sz="1600"/>
            </a:lvl8pPr>
            <a:lvl9pPr algn="l" indent="-320040" lvl="8" marL="4114800">
              <a:spcBef>
                <a:spcPts val="320"/>
              </a:spcBef>
              <a:spcAft>
                <a:spcPts val="0"/>
              </a:spcAft>
              <a:buSzPts val="1440"/>
              <a:buChar char="💧"/>
              <a:defRPr sz="1600"/>
            </a:lvl9pPr>
          </a:lstStyle>
          <a:p/>
        </p:txBody>
      </p:sp>
      <p:sp>
        <p:nvSpPr>
          <p:cNvPr id="65" name="Google Shape;65;p8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</a:defRPr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87"/>
          <p:cNvSpPr txBox="1"/>
          <p:nvPr>
            <p:ph idx="11" type="ftr"/>
          </p:nvPr>
        </p:nvSpPr>
        <p:spPr>
          <a:xfrm>
            <a:off x="5789612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</a:defRPr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87"/>
          <p:cNvSpPr txBox="1"/>
          <p:nvPr>
            <p:ph idx="12" type="sldNum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ntent, Top and Bottom">
  <p:cSld name="2 Content, Top and Bottom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8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ctr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ctr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ctr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ctr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ctr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ctr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ctr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ctr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88"/>
          <p:cNvSpPr txBox="1"/>
          <p:nvPr>
            <p:ph idx="1" type="body"/>
          </p:nvPr>
        </p:nvSpPr>
        <p:spPr>
          <a:xfrm>
            <a:off x="762000" y="2784475"/>
            <a:ext cx="7656512" cy="155448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>
            <a:lvl1pPr algn="l" indent="-331470" lvl="0" marL="457200">
              <a:spcBef>
                <a:spcPts val="2000"/>
              </a:spcBef>
              <a:spcAft>
                <a:spcPts val="0"/>
              </a:spcAft>
              <a:buSzPts val="1620"/>
              <a:buChar char="💧"/>
              <a:defRPr sz="1800"/>
            </a:lvl1pPr>
            <a:lvl2pPr algn="l" indent="-331469" lvl="1" marL="914400">
              <a:spcBef>
                <a:spcPts val="600"/>
              </a:spcBef>
              <a:spcAft>
                <a:spcPts val="0"/>
              </a:spcAft>
              <a:buSzPts val="1620"/>
              <a:buChar char="💧"/>
              <a:defRPr sz="1800"/>
            </a:lvl2pPr>
            <a:lvl3pPr algn="l" indent="-331469" lvl="2" marL="1371600">
              <a:spcBef>
                <a:spcPts val="600"/>
              </a:spcBef>
              <a:spcAft>
                <a:spcPts val="0"/>
              </a:spcAft>
              <a:buSzPts val="1620"/>
              <a:buChar char="💧"/>
              <a:defRPr sz="1800"/>
            </a:lvl3pPr>
            <a:lvl4pPr algn="l" indent="-331469" lvl="3" marL="1828800">
              <a:spcBef>
                <a:spcPts val="600"/>
              </a:spcBef>
              <a:spcAft>
                <a:spcPts val="0"/>
              </a:spcAft>
              <a:buSzPts val="1620"/>
              <a:buChar char="💧"/>
              <a:defRPr sz="1800"/>
            </a:lvl4pPr>
            <a:lvl5pPr algn="l" indent="-331470" lvl="4" marL="2286000">
              <a:spcBef>
                <a:spcPts val="600"/>
              </a:spcBef>
              <a:spcAft>
                <a:spcPts val="0"/>
              </a:spcAft>
              <a:buSzPts val="1620"/>
              <a:buChar char="💧"/>
              <a:defRPr sz="1800"/>
            </a:lvl5pPr>
            <a:lvl6pPr algn="l" indent="-331470" lvl="5" marL="2743200">
              <a:spcBef>
                <a:spcPts val="360"/>
              </a:spcBef>
              <a:spcAft>
                <a:spcPts val="0"/>
              </a:spcAft>
              <a:buSzPts val="1620"/>
              <a:buChar char="💧"/>
              <a:defRPr sz="1800"/>
            </a:lvl6pPr>
            <a:lvl7pPr algn="l" indent="-331470" lvl="6" marL="3200400">
              <a:spcBef>
                <a:spcPts val="360"/>
              </a:spcBef>
              <a:spcAft>
                <a:spcPts val="0"/>
              </a:spcAft>
              <a:buSzPts val="1620"/>
              <a:buChar char="💧"/>
              <a:defRPr sz="1800"/>
            </a:lvl7pPr>
            <a:lvl8pPr algn="l" indent="-331470" lvl="7" marL="3657600">
              <a:spcBef>
                <a:spcPts val="360"/>
              </a:spcBef>
              <a:spcAft>
                <a:spcPts val="0"/>
              </a:spcAft>
              <a:buSzPts val="1620"/>
              <a:buChar char="💧"/>
              <a:defRPr sz="1800"/>
            </a:lvl8pPr>
            <a:lvl9pPr algn="l" indent="-331470" lvl="8" marL="4114800">
              <a:spcBef>
                <a:spcPts val="360"/>
              </a:spcBef>
              <a:spcAft>
                <a:spcPts val="0"/>
              </a:spcAft>
              <a:buSzPts val="1620"/>
              <a:buChar char="💧"/>
              <a:defRPr sz="1800"/>
            </a:lvl9pPr>
          </a:lstStyle>
          <a:p/>
        </p:txBody>
      </p:sp>
      <p:sp>
        <p:nvSpPr>
          <p:cNvPr id="71" name="Google Shape;71;p88"/>
          <p:cNvSpPr txBox="1"/>
          <p:nvPr>
            <p:ph idx="2" type="body"/>
          </p:nvPr>
        </p:nvSpPr>
        <p:spPr>
          <a:xfrm>
            <a:off x="762000" y="4497070"/>
            <a:ext cx="7656512" cy="155448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>
            <a:lvl1pPr algn="l" indent="-331470" lvl="0" marL="457200">
              <a:spcBef>
                <a:spcPts val="2000"/>
              </a:spcBef>
              <a:spcAft>
                <a:spcPts val="0"/>
              </a:spcAft>
              <a:buSzPts val="1620"/>
              <a:buChar char="💧"/>
              <a:defRPr sz="1800"/>
            </a:lvl1pPr>
            <a:lvl2pPr algn="l" indent="-331469" lvl="1" marL="914400">
              <a:spcBef>
                <a:spcPts val="600"/>
              </a:spcBef>
              <a:spcAft>
                <a:spcPts val="0"/>
              </a:spcAft>
              <a:buSzPts val="1620"/>
              <a:buChar char="💧"/>
              <a:defRPr sz="1800"/>
            </a:lvl2pPr>
            <a:lvl3pPr algn="l" indent="-331469" lvl="2" marL="1371600">
              <a:spcBef>
                <a:spcPts val="600"/>
              </a:spcBef>
              <a:spcAft>
                <a:spcPts val="0"/>
              </a:spcAft>
              <a:buSzPts val="1620"/>
              <a:buChar char="💧"/>
              <a:defRPr sz="1800"/>
            </a:lvl3pPr>
            <a:lvl4pPr algn="l" indent="-331469" lvl="3" marL="1828800">
              <a:spcBef>
                <a:spcPts val="600"/>
              </a:spcBef>
              <a:spcAft>
                <a:spcPts val="0"/>
              </a:spcAft>
              <a:buSzPts val="1620"/>
              <a:buChar char="💧"/>
              <a:defRPr sz="1800"/>
            </a:lvl4pPr>
            <a:lvl5pPr algn="l" indent="-331470" lvl="4" marL="2286000">
              <a:spcBef>
                <a:spcPts val="600"/>
              </a:spcBef>
              <a:spcAft>
                <a:spcPts val="0"/>
              </a:spcAft>
              <a:buSzPts val="1620"/>
              <a:buChar char="💧"/>
              <a:defRPr sz="1800"/>
            </a:lvl5pPr>
            <a:lvl6pPr algn="l" indent="-331470" lvl="5" marL="2743200">
              <a:spcBef>
                <a:spcPts val="360"/>
              </a:spcBef>
              <a:spcAft>
                <a:spcPts val="0"/>
              </a:spcAft>
              <a:buSzPts val="1620"/>
              <a:buChar char="💧"/>
              <a:defRPr sz="1800"/>
            </a:lvl6pPr>
            <a:lvl7pPr algn="l" indent="-331470" lvl="6" marL="3200400">
              <a:spcBef>
                <a:spcPts val="360"/>
              </a:spcBef>
              <a:spcAft>
                <a:spcPts val="0"/>
              </a:spcAft>
              <a:buSzPts val="1620"/>
              <a:buChar char="💧"/>
              <a:defRPr sz="1800"/>
            </a:lvl7pPr>
            <a:lvl8pPr algn="l" indent="-331470" lvl="7" marL="3657600">
              <a:spcBef>
                <a:spcPts val="360"/>
              </a:spcBef>
              <a:spcAft>
                <a:spcPts val="0"/>
              </a:spcAft>
              <a:buSzPts val="1620"/>
              <a:buChar char="💧"/>
              <a:defRPr sz="1800"/>
            </a:lvl8pPr>
            <a:lvl9pPr algn="l" indent="-331470" lvl="8" marL="4114800">
              <a:spcBef>
                <a:spcPts val="360"/>
              </a:spcBef>
              <a:spcAft>
                <a:spcPts val="0"/>
              </a:spcAft>
              <a:buSzPts val="1620"/>
              <a:buChar char="💧"/>
              <a:defRPr sz="1800"/>
            </a:lvl9pPr>
          </a:lstStyle>
          <a:p/>
        </p:txBody>
      </p:sp>
      <p:sp>
        <p:nvSpPr>
          <p:cNvPr id="72" name="Google Shape;72;p8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</a:defRPr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88"/>
          <p:cNvSpPr txBox="1"/>
          <p:nvPr>
            <p:ph idx="11" type="ftr"/>
          </p:nvPr>
        </p:nvSpPr>
        <p:spPr>
          <a:xfrm>
            <a:off x="5789612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</a:defRPr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88"/>
          <p:cNvSpPr txBox="1"/>
          <p:nvPr>
            <p:ph idx="12" type="sldNum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9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ctr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ctr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ctr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ctr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ctr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ctr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ctr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ctr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89"/>
          <p:cNvSpPr txBox="1"/>
          <p:nvPr>
            <p:ph idx="1" type="body"/>
          </p:nvPr>
        </p:nvSpPr>
        <p:spPr>
          <a:xfrm>
            <a:off x="740664" y="2232211"/>
            <a:ext cx="3767328" cy="762000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>
            <a:noAutofit/>
          </a:bodyPr>
          <a:lstStyle>
            <a:lvl1pPr algn="ctr" indent="-228600" lvl="0" marL="45720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2160"/>
              <a:buNone/>
              <a:defRPr b="1" sz="2400">
                <a:solidFill>
                  <a:schemeClr val="accent1"/>
                </a:solidFill>
              </a:defRPr>
            </a:lvl1pPr>
            <a:lvl2pPr algn="l" indent="-228600" lvl="1" marL="914400">
              <a:spcBef>
                <a:spcPts val="600"/>
              </a:spcBef>
              <a:spcAft>
                <a:spcPts val="0"/>
              </a:spcAft>
              <a:buSzPts val="1800"/>
              <a:buNone/>
              <a:defRPr b="1" sz="2000"/>
            </a:lvl2pPr>
            <a:lvl3pPr algn="l" indent="-228600" lvl="2" marL="1371600">
              <a:spcBef>
                <a:spcPts val="600"/>
              </a:spcBef>
              <a:spcAft>
                <a:spcPts val="0"/>
              </a:spcAft>
              <a:buSzPts val="1620"/>
              <a:buNone/>
              <a:defRPr b="1" sz="1800"/>
            </a:lvl3pPr>
            <a:lvl4pPr algn="l" indent="-228600" lvl="3" marL="1828800"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4pPr>
            <a:lvl5pPr algn="l" indent="-228600" lvl="4" marL="2286000"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5pPr>
            <a:lvl6pPr algn="l" indent="-228600" lvl="5" marL="2743200">
              <a:spcBef>
                <a:spcPts val="320"/>
              </a:spcBef>
              <a:spcAft>
                <a:spcPts val="0"/>
              </a:spcAft>
              <a:buSzPts val="1440"/>
              <a:buNone/>
              <a:defRPr b="1" sz="1600"/>
            </a:lvl6pPr>
            <a:lvl7pPr algn="l" indent="-228600" lvl="6" marL="3200400">
              <a:spcBef>
                <a:spcPts val="320"/>
              </a:spcBef>
              <a:spcAft>
                <a:spcPts val="0"/>
              </a:spcAft>
              <a:buSzPts val="1440"/>
              <a:buNone/>
              <a:defRPr b="1" sz="1600"/>
            </a:lvl7pPr>
            <a:lvl8pPr algn="l" indent="-228600" lvl="7" marL="3657600">
              <a:spcBef>
                <a:spcPts val="320"/>
              </a:spcBef>
              <a:spcAft>
                <a:spcPts val="0"/>
              </a:spcAft>
              <a:buSzPts val="1440"/>
              <a:buNone/>
              <a:defRPr b="1" sz="1600"/>
            </a:lvl8pPr>
            <a:lvl9pPr algn="l" indent="-228600" lvl="8" marL="4114800">
              <a:spcBef>
                <a:spcPts val="320"/>
              </a:spcBef>
              <a:spcAft>
                <a:spcPts val="0"/>
              </a:spcAft>
              <a:buSzPts val="1440"/>
              <a:buNone/>
              <a:defRPr b="1" sz="1600"/>
            </a:lvl9pPr>
          </a:lstStyle>
          <a:p/>
        </p:txBody>
      </p:sp>
      <p:sp>
        <p:nvSpPr>
          <p:cNvPr id="78" name="Google Shape;78;p89"/>
          <p:cNvSpPr txBox="1"/>
          <p:nvPr>
            <p:ph idx="2" type="body"/>
          </p:nvPr>
        </p:nvSpPr>
        <p:spPr>
          <a:xfrm>
            <a:off x="740664" y="3160059"/>
            <a:ext cx="3767328" cy="2891491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>
            <a:lvl1pPr algn="l" indent="-331470" lvl="0" marL="457200">
              <a:spcBef>
                <a:spcPts val="2000"/>
              </a:spcBef>
              <a:spcAft>
                <a:spcPts val="0"/>
              </a:spcAft>
              <a:buSzPts val="1620"/>
              <a:buChar char="💧"/>
              <a:defRPr sz="1800"/>
            </a:lvl1pPr>
            <a:lvl2pPr algn="l" indent="-331469" lvl="1" marL="914400">
              <a:spcBef>
                <a:spcPts val="600"/>
              </a:spcBef>
              <a:spcAft>
                <a:spcPts val="0"/>
              </a:spcAft>
              <a:buSzPts val="1620"/>
              <a:buChar char="💧"/>
              <a:defRPr sz="1800"/>
            </a:lvl2pPr>
            <a:lvl3pPr algn="l" indent="-331469" lvl="2" marL="1371600">
              <a:spcBef>
                <a:spcPts val="600"/>
              </a:spcBef>
              <a:spcAft>
                <a:spcPts val="0"/>
              </a:spcAft>
              <a:buSzPts val="1620"/>
              <a:buChar char="💧"/>
              <a:defRPr sz="1800"/>
            </a:lvl3pPr>
            <a:lvl4pPr algn="l" indent="-331469" lvl="3" marL="1828800">
              <a:spcBef>
                <a:spcPts val="600"/>
              </a:spcBef>
              <a:spcAft>
                <a:spcPts val="0"/>
              </a:spcAft>
              <a:buSzPts val="1620"/>
              <a:buChar char="💧"/>
              <a:defRPr sz="1800"/>
            </a:lvl4pPr>
            <a:lvl5pPr algn="l" indent="-331470" lvl="4" marL="2286000">
              <a:spcBef>
                <a:spcPts val="600"/>
              </a:spcBef>
              <a:spcAft>
                <a:spcPts val="0"/>
              </a:spcAft>
              <a:buSzPts val="1620"/>
              <a:buChar char="💧"/>
              <a:defRPr sz="1800"/>
            </a:lvl5pPr>
            <a:lvl6pPr algn="l" indent="-320039" lvl="5" marL="2743200">
              <a:spcBef>
                <a:spcPts val="320"/>
              </a:spcBef>
              <a:spcAft>
                <a:spcPts val="0"/>
              </a:spcAft>
              <a:buSzPts val="1440"/>
              <a:buChar char="💧"/>
              <a:defRPr sz="1600"/>
            </a:lvl6pPr>
            <a:lvl7pPr algn="l" indent="-320039" lvl="6" marL="3200400">
              <a:spcBef>
                <a:spcPts val="320"/>
              </a:spcBef>
              <a:spcAft>
                <a:spcPts val="0"/>
              </a:spcAft>
              <a:buSzPts val="1440"/>
              <a:buChar char="💧"/>
              <a:defRPr sz="1600"/>
            </a:lvl7pPr>
            <a:lvl8pPr algn="l" indent="-320040" lvl="7" marL="3657600">
              <a:spcBef>
                <a:spcPts val="320"/>
              </a:spcBef>
              <a:spcAft>
                <a:spcPts val="0"/>
              </a:spcAft>
              <a:buSzPts val="1440"/>
              <a:buChar char="💧"/>
              <a:defRPr sz="1600"/>
            </a:lvl8pPr>
            <a:lvl9pPr algn="l" indent="-320040" lvl="8" marL="4114800">
              <a:spcBef>
                <a:spcPts val="320"/>
              </a:spcBef>
              <a:spcAft>
                <a:spcPts val="0"/>
              </a:spcAft>
              <a:buSzPts val="1440"/>
              <a:buChar char="💧"/>
              <a:defRPr sz="1600"/>
            </a:lvl9pPr>
          </a:lstStyle>
          <a:p/>
        </p:txBody>
      </p:sp>
      <p:sp>
        <p:nvSpPr>
          <p:cNvPr id="79" name="Google Shape;79;p89"/>
          <p:cNvSpPr txBox="1"/>
          <p:nvPr>
            <p:ph idx="3" type="body"/>
          </p:nvPr>
        </p:nvSpPr>
        <p:spPr>
          <a:xfrm>
            <a:off x="4631578" y="2232211"/>
            <a:ext cx="3767328" cy="762000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>
            <a:noAutofit/>
          </a:bodyPr>
          <a:lstStyle>
            <a:lvl1pPr algn="ctr" indent="-228600" lvl="0" marL="45720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2160"/>
              <a:buNone/>
              <a:defRPr b="1" sz="2400">
                <a:solidFill>
                  <a:schemeClr val="accent1"/>
                </a:solidFill>
              </a:defRPr>
            </a:lvl1pPr>
            <a:lvl2pPr algn="l" indent="-228600" lvl="1" marL="914400">
              <a:spcBef>
                <a:spcPts val="600"/>
              </a:spcBef>
              <a:spcAft>
                <a:spcPts val="0"/>
              </a:spcAft>
              <a:buSzPts val="1800"/>
              <a:buNone/>
              <a:defRPr b="1" sz="2000"/>
            </a:lvl2pPr>
            <a:lvl3pPr algn="l" indent="-228600" lvl="2" marL="1371600">
              <a:spcBef>
                <a:spcPts val="600"/>
              </a:spcBef>
              <a:spcAft>
                <a:spcPts val="0"/>
              </a:spcAft>
              <a:buSzPts val="1620"/>
              <a:buNone/>
              <a:defRPr b="1" sz="1800"/>
            </a:lvl3pPr>
            <a:lvl4pPr algn="l" indent="-228600" lvl="3" marL="1828800"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4pPr>
            <a:lvl5pPr algn="l" indent="-228600" lvl="4" marL="2286000"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5pPr>
            <a:lvl6pPr algn="l" indent="-228600" lvl="5" marL="2743200">
              <a:spcBef>
                <a:spcPts val="320"/>
              </a:spcBef>
              <a:spcAft>
                <a:spcPts val="0"/>
              </a:spcAft>
              <a:buSzPts val="1440"/>
              <a:buNone/>
              <a:defRPr b="1" sz="1600"/>
            </a:lvl6pPr>
            <a:lvl7pPr algn="l" indent="-228600" lvl="6" marL="3200400">
              <a:spcBef>
                <a:spcPts val="320"/>
              </a:spcBef>
              <a:spcAft>
                <a:spcPts val="0"/>
              </a:spcAft>
              <a:buSzPts val="1440"/>
              <a:buNone/>
              <a:defRPr b="1" sz="1600"/>
            </a:lvl7pPr>
            <a:lvl8pPr algn="l" indent="-228600" lvl="7" marL="3657600">
              <a:spcBef>
                <a:spcPts val="320"/>
              </a:spcBef>
              <a:spcAft>
                <a:spcPts val="0"/>
              </a:spcAft>
              <a:buSzPts val="1440"/>
              <a:buNone/>
              <a:defRPr b="1" sz="1600"/>
            </a:lvl8pPr>
            <a:lvl9pPr algn="l" indent="-228600" lvl="8" marL="4114800">
              <a:spcBef>
                <a:spcPts val="320"/>
              </a:spcBef>
              <a:spcAft>
                <a:spcPts val="0"/>
              </a:spcAft>
              <a:buSzPts val="1440"/>
              <a:buNone/>
              <a:defRPr b="1" sz="1600"/>
            </a:lvl9pPr>
          </a:lstStyle>
          <a:p/>
        </p:txBody>
      </p:sp>
      <p:sp>
        <p:nvSpPr>
          <p:cNvPr id="80" name="Google Shape;80;p89"/>
          <p:cNvSpPr txBox="1"/>
          <p:nvPr>
            <p:ph idx="4" type="body"/>
          </p:nvPr>
        </p:nvSpPr>
        <p:spPr>
          <a:xfrm>
            <a:off x="4631578" y="3160059"/>
            <a:ext cx="3767328" cy="2891491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>
            <a:lvl1pPr algn="l" indent="-331470" lvl="0" marL="457200">
              <a:spcBef>
                <a:spcPts val="2000"/>
              </a:spcBef>
              <a:spcAft>
                <a:spcPts val="0"/>
              </a:spcAft>
              <a:buSzPts val="1620"/>
              <a:buChar char="💧"/>
              <a:defRPr sz="1800"/>
            </a:lvl1pPr>
            <a:lvl2pPr algn="l" indent="-331469" lvl="1" marL="914400">
              <a:spcBef>
                <a:spcPts val="600"/>
              </a:spcBef>
              <a:spcAft>
                <a:spcPts val="0"/>
              </a:spcAft>
              <a:buSzPts val="1620"/>
              <a:buChar char="💧"/>
              <a:defRPr sz="1800"/>
            </a:lvl2pPr>
            <a:lvl3pPr algn="l" indent="-331469" lvl="2" marL="1371600">
              <a:spcBef>
                <a:spcPts val="600"/>
              </a:spcBef>
              <a:spcAft>
                <a:spcPts val="0"/>
              </a:spcAft>
              <a:buSzPts val="1620"/>
              <a:buChar char="💧"/>
              <a:defRPr sz="1800"/>
            </a:lvl3pPr>
            <a:lvl4pPr algn="l" indent="-331469" lvl="3" marL="1828800">
              <a:spcBef>
                <a:spcPts val="600"/>
              </a:spcBef>
              <a:spcAft>
                <a:spcPts val="0"/>
              </a:spcAft>
              <a:buSzPts val="1620"/>
              <a:buChar char="💧"/>
              <a:defRPr sz="1800"/>
            </a:lvl4pPr>
            <a:lvl5pPr algn="l" indent="-331470" lvl="4" marL="2286000">
              <a:spcBef>
                <a:spcPts val="600"/>
              </a:spcBef>
              <a:spcAft>
                <a:spcPts val="0"/>
              </a:spcAft>
              <a:buSzPts val="1620"/>
              <a:buChar char="💧"/>
              <a:defRPr sz="1800"/>
            </a:lvl5pPr>
            <a:lvl6pPr algn="l" indent="-320039" lvl="5" marL="2743200">
              <a:spcBef>
                <a:spcPts val="320"/>
              </a:spcBef>
              <a:spcAft>
                <a:spcPts val="0"/>
              </a:spcAft>
              <a:buSzPts val="1440"/>
              <a:buChar char="💧"/>
              <a:defRPr sz="1600"/>
            </a:lvl6pPr>
            <a:lvl7pPr algn="l" indent="-320039" lvl="6" marL="3200400">
              <a:spcBef>
                <a:spcPts val="320"/>
              </a:spcBef>
              <a:spcAft>
                <a:spcPts val="0"/>
              </a:spcAft>
              <a:buSzPts val="1440"/>
              <a:buChar char="💧"/>
              <a:defRPr sz="1600"/>
            </a:lvl7pPr>
            <a:lvl8pPr algn="l" indent="-320040" lvl="7" marL="3657600">
              <a:spcBef>
                <a:spcPts val="320"/>
              </a:spcBef>
              <a:spcAft>
                <a:spcPts val="0"/>
              </a:spcAft>
              <a:buSzPts val="1440"/>
              <a:buChar char="💧"/>
              <a:defRPr sz="1600"/>
            </a:lvl8pPr>
            <a:lvl9pPr algn="l" indent="-320040" lvl="8" marL="4114800">
              <a:spcBef>
                <a:spcPts val="320"/>
              </a:spcBef>
              <a:spcAft>
                <a:spcPts val="0"/>
              </a:spcAft>
              <a:buSzPts val="1440"/>
              <a:buChar char="💧"/>
              <a:defRPr sz="1600"/>
            </a:lvl9pPr>
          </a:lstStyle>
          <a:p/>
        </p:txBody>
      </p:sp>
      <p:sp>
        <p:nvSpPr>
          <p:cNvPr id="81" name="Google Shape;81;p8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</a:defRPr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89"/>
          <p:cNvSpPr txBox="1"/>
          <p:nvPr>
            <p:ph idx="11" type="ftr"/>
          </p:nvPr>
        </p:nvSpPr>
        <p:spPr>
          <a:xfrm>
            <a:off x="5789612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</a:defRPr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89"/>
          <p:cNvSpPr txBox="1"/>
          <p:nvPr>
            <p:ph idx="12" type="sldNum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3" Target="../slideLayouts/slideLayout1.xml" Type="http://schemas.openxmlformats.org/officeDocument/2006/relationships/slideLayout"/><Relationship Id="rId2" Target="../media/image5.jpg" Type="http://schemas.openxmlformats.org/officeDocument/2006/relationships/image"/><Relationship Id="rId1" Target="../theme/theme7.xml" Type="http://schemas.openxmlformats.org/officeDocument/2006/relationships/theme"/></Relationships>
</file>

<file path=ppt/slideMasters/_rels/slideMaster2.xml.rels><?xml version="1.0" encoding="UTF-8" standalone="yes"?><Relationships xmlns="http://schemas.openxmlformats.org/package/2006/relationships"><Relationship Id="rId11" Target="../slideLayouts/slideLayout10.xml" Type="http://schemas.openxmlformats.org/officeDocument/2006/relationships/slideLayout"/><Relationship Id="rId9" Target="../slideLayouts/slideLayout8.xml" Type="http://schemas.openxmlformats.org/officeDocument/2006/relationships/slideLayout"/><Relationship Id="rId10" Target="../slideLayouts/slideLayout9.xml" Type="http://schemas.openxmlformats.org/officeDocument/2006/relationships/slideLayout"/><Relationship Id="rId8" Target="../slideLayouts/slideLayout7.xml" Type="http://schemas.openxmlformats.org/officeDocument/2006/relationships/slideLayout"/><Relationship Id="rId7" Target="../slideLayouts/slideLayout6.xml" Type="http://schemas.openxmlformats.org/officeDocument/2006/relationships/slideLayout"/><Relationship Id="rId6" Target="../slideLayouts/slideLayout5.xml" Type="http://schemas.openxmlformats.org/officeDocument/2006/relationships/slideLayout"/><Relationship Id="rId5" Target="../slideLayouts/slideLayout4.xml" Type="http://schemas.openxmlformats.org/officeDocument/2006/relationships/slideLayout"/><Relationship Id="rId4" Target="../slideLayouts/slideLayout3.xml" Type="http://schemas.openxmlformats.org/officeDocument/2006/relationships/slideLayout"/><Relationship Id="rId3" Target="../slideLayouts/slideLayout2.xml" Type="http://schemas.openxmlformats.org/officeDocument/2006/relationships/slideLayout"/><Relationship Id="rId2" Target="../media/image4.jpg" Type="http://schemas.openxmlformats.org/officeDocument/2006/relationships/image"/><Relationship Id="rId1" Target="../theme/theme8.xml" Type="http://schemas.openxmlformats.org/officeDocument/2006/relationships/theme"/></Relationships>
</file>

<file path=ppt/slideMasters/_rels/slideMaster3.xml.rels><?xml version="1.0" encoding="UTF-8" standalone="yes"?><Relationships xmlns="http://schemas.openxmlformats.org/package/2006/relationships"><Relationship Id="rId3" Target="../slideLayouts/slideLayout11.xml" Type="http://schemas.openxmlformats.org/officeDocument/2006/relationships/slideLayout"/><Relationship Id="rId2" Target="../media/image1.jpg" Type="http://schemas.openxmlformats.org/officeDocument/2006/relationships/image"/><Relationship Id="rId1" Target="../theme/theme9.xml" Type="http://schemas.openxmlformats.org/officeDocument/2006/relationships/theme"/></Relationships>
</file>

<file path=ppt/slideMasters/_rels/slideMaster4.xml.rels><?xml version="1.0" encoding="UTF-8" standalone="yes"?><Relationships xmlns="http://schemas.openxmlformats.org/package/2006/relationships"><Relationship Id="rId3" Target="../slideLayouts/slideLayout12.xml" Type="http://schemas.openxmlformats.org/officeDocument/2006/relationships/slideLayout"/><Relationship Id="rId2" Target="../media/image8.jpg" Type="http://schemas.openxmlformats.org/officeDocument/2006/relationships/image"/><Relationship Id="rId1" Target="../theme/theme10.xml" Type="http://schemas.openxmlformats.org/officeDocument/2006/relationships/theme"/></Relationships>
</file>

<file path=ppt/slideMasters/_rels/slideMaster5.xml.rels><?xml version="1.0" encoding="UTF-8" standalone="yes"?><Relationships xmlns="http://schemas.openxmlformats.org/package/2006/relationships"><Relationship Id="rId3" Target="../slideLayouts/slideLayout13.xml" Type="http://schemas.openxmlformats.org/officeDocument/2006/relationships/slideLayout"/><Relationship Id="rId2" Target="../media/image13.jpg" Type="http://schemas.openxmlformats.org/officeDocument/2006/relationships/image"/><Relationship Id="rId1" Target="../theme/theme2.xml" Type="http://schemas.openxmlformats.org/officeDocument/2006/relationships/theme"/></Relationships>
</file>

<file path=ppt/slideMasters/_rels/slideMaster6.xml.rels><?xml version="1.0" encoding="UTF-8" standalone="yes"?><Relationships xmlns="http://schemas.openxmlformats.org/package/2006/relationships"><Relationship Id="rId3" Target="../slideLayouts/slideLayout14.xml" Type="http://schemas.openxmlformats.org/officeDocument/2006/relationships/slideLayout"/><Relationship Id="rId2" Target="../media/image13.jpg" Type="http://schemas.openxmlformats.org/officeDocument/2006/relationships/image"/><Relationship Id="rId1" Target="../theme/theme1.xml" Type="http://schemas.openxmlformats.org/officeDocument/2006/relationships/theme"/></Relationships>
</file>

<file path=ppt/slideMasters/_rels/slideMaster7.xml.rels><?xml version="1.0" encoding="UTF-8" standalone="yes"?><Relationships xmlns="http://schemas.openxmlformats.org/package/2006/relationships"><Relationship Id="rId3" Target="../slideLayouts/slideLayout15.xml" Type="http://schemas.openxmlformats.org/officeDocument/2006/relationships/slideLayout"/><Relationship Id="rId2" Target="../media/image13.jpg" Type="http://schemas.openxmlformats.org/officeDocument/2006/relationships/image"/><Relationship Id="rId1" Target="../theme/theme6.xml" Type="http://schemas.openxmlformats.org/officeDocument/2006/relationships/theme"/></Relationships>
</file>

<file path=ppt/slideMasters/_rels/slideMaster8.xml.rels><?xml version="1.0" encoding="UTF-8" standalone="yes"?><Relationships xmlns="http://schemas.openxmlformats.org/package/2006/relationships"><Relationship Id="rId3" Target="../slideLayouts/slideLayout16.xml" Type="http://schemas.openxmlformats.org/officeDocument/2006/relationships/slideLayout"/><Relationship Id="rId2" Target="../media/image10.jpg" Type="http://schemas.openxmlformats.org/officeDocument/2006/relationships/image"/><Relationship Id="rId1" Target="../theme/theme4.xml" Type="http://schemas.openxmlformats.org/officeDocument/2006/relationships/theme"/></Relationships>
</file>

<file path=ppt/slideMasters/_rels/slideMaster9.xml.rels><?xml version="1.0" encoding="UTF-8" standalone="yes"?><Relationships xmlns="http://schemas.openxmlformats.org/package/2006/relationships"><Relationship Id="rId3" Target="../slideLayouts/slideLayout17.xml" Type="http://schemas.openxmlformats.org/officeDocument/2006/relationships/slideLayout"/><Relationship Id="rId2" Target="../media/image18.jpg" Type="http://schemas.openxmlformats.org/officeDocument/2006/relationships/image"/><Relationship Id="rId1" Target="../theme/theme3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9"/>
          <p:cNvSpPr txBox="1"/>
          <p:nvPr/>
        </p:nvSpPr>
        <p:spPr>
          <a:xfrm>
            <a:off x="8293100" y="5803900"/>
            <a:ext cx="366712" cy="677862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numCol="1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oto Sans Symbols"/>
              <a:buNone/>
            </a:pPr>
            <a:r>
              <a:rPr b="0" cap="none" i="0" lang="en-US" strike="noStrike" sz="4400" u="none">
                <a:solidFill>
                  <a:schemeClr val="accen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💧</a:t>
            </a:r>
            <a:endParaRPr/>
          </a:p>
        </p:txBody>
      </p:sp>
      <p:sp>
        <p:nvSpPr>
          <p:cNvPr id="11" name="Google Shape;11;p79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600" u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algn="ctr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600" u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algn="ctr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600" u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algn="ctr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600" u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algn="ctr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600" u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algn="ctr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600" u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algn="ctr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600" u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algn="ctr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600" u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algn="ctr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600" u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2" name="Google Shape;12;p79"/>
          <p:cNvSpPr txBox="1"/>
          <p:nvPr>
            <p:ph idx="1" type="body"/>
          </p:nvPr>
        </p:nvSpPr>
        <p:spPr>
          <a:xfrm>
            <a:off x="739775" y="2770187"/>
            <a:ext cx="7662862" cy="326707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>
            <a:lvl1pPr algn="l" indent="-354330" lvl="0" marL="457200" marR="0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  <a:defRPr b="0" cap="none" i="0" strike="noStrike" sz="22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algn="l" indent="-342900" lvl="1" marL="914400" marR="0" rtl="0">
              <a:spcBef>
                <a:spcPts val="600"/>
              </a:spcBef>
              <a:spcAft>
                <a:spcPts val="0"/>
              </a:spcAft>
              <a:buClr>
                <a:srgbClr val="C1F944"/>
              </a:buClr>
              <a:buSzPts val="1800"/>
              <a:buFont typeface="Noto Sans Symbols"/>
              <a:buChar char="💧"/>
              <a:defRPr b="0" cap="none" i="0" strike="noStrike" sz="20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algn="l" indent="-331469" lvl="2" marL="1371600" marR="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algn="l" indent="-331469" lvl="3" marL="1828800" marR="0" rtl="0">
              <a:spcBef>
                <a:spcPts val="600"/>
              </a:spcBef>
              <a:spcAft>
                <a:spcPts val="0"/>
              </a:spcAft>
              <a:buClr>
                <a:srgbClr val="C1F944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algn="l" indent="-331470" lvl="4" marL="2286000" marR="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algn="l" indent="-331470" lvl="5" marL="2743200" marR="0" rtl="0">
              <a:spcBef>
                <a:spcPts val="36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algn="l" indent="-331470" lvl="6" marL="3200400" marR="0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algn="l" indent="-331470" lvl="7" marL="3657600" marR="0" rtl="0">
              <a:spcBef>
                <a:spcPts val="36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algn="l" indent="-331470" lvl="8" marL="4114800" marR="0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3" name="Google Shape;13;p7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79"/>
          <p:cNvSpPr txBox="1"/>
          <p:nvPr>
            <p:ph idx="11" type="ftr"/>
          </p:nvPr>
        </p:nvSpPr>
        <p:spPr>
          <a:xfrm>
            <a:off x="5789612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79"/>
          <p:cNvSpPr txBox="1"/>
          <p:nvPr>
            <p:ph idx="12" type="sldNum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indent="0" lvl="1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indent="0" lvl="2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indent="0" lvl="3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indent="0" lvl="4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indent="0" lvl="5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indent="0" lvl="6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indent="0" lvl="7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indent="0" lvl="8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folHlink="folHlink" hlink="hlink" tx1="dk1" tx2="lt2"/>
  <p:sldLayoutIdLst>
    <p:sldLayoutId id="2147483648" r:id="rId3"/>
  </p:sldLayoutIdLst>
  <p:hf dt="0" ftr="0" hdr="0" sldNum="0"/>
  <p:txStyles>
    <p:title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1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600" u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algn="ctr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600" u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algn="ctr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600" u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algn="ctr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600" u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algn="ctr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600" u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algn="ctr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600" u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algn="ctr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600" u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algn="ctr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600" u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algn="ctr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600" u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24" name="Google Shape;24;p81"/>
          <p:cNvSpPr txBox="1"/>
          <p:nvPr>
            <p:ph idx="1" type="body"/>
          </p:nvPr>
        </p:nvSpPr>
        <p:spPr>
          <a:xfrm>
            <a:off x="739775" y="2770187"/>
            <a:ext cx="7662862" cy="326707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>
            <a:lvl1pPr algn="l" indent="-354330" lvl="0" marL="457200" marR="0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  <a:defRPr b="0" cap="none" i="0" strike="noStrike" sz="22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algn="l" indent="-342900" lvl="1" marL="914400" marR="0" rtl="0">
              <a:spcBef>
                <a:spcPts val="600"/>
              </a:spcBef>
              <a:spcAft>
                <a:spcPts val="0"/>
              </a:spcAft>
              <a:buClr>
                <a:srgbClr val="C1F944"/>
              </a:buClr>
              <a:buSzPts val="1800"/>
              <a:buFont typeface="Noto Sans Symbols"/>
              <a:buChar char="💧"/>
              <a:defRPr b="0" cap="none" i="0" strike="noStrike" sz="20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algn="l" indent="-331469" lvl="2" marL="1371600" marR="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algn="l" indent="-331469" lvl="3" marL="1828800" marR="0" rtl="0">
              <a:spcBef>
                <a:spcPts val="600"/>
              </a:spcBef>
              <a:spcAft>
                <a:spcPts val="0"/>
              </a:spcAft>
              <a:buClr>
                <a:srgbClr val="C1F944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algn="l" indent="-331470" lvl="4" marL="2286000" marR="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algn="l" indent="-331470" lvl="5" marL="2743200" marR="0" rtl="0">
              <a:spcBef>
                <a:spcPts val="36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algn="l" indent="-331470" lvl="6" marL="3200400" marR="0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algn="l" indent="-331470" lvl="7" marL="3657600" marR="0" rtl="0">
              <a:spcBef>
                <a:spcPts val="36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algn="l" indent="-331470" lvl="8" marL="4114800" marR="0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25" name="Google Shape;25;p8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81"/>
          <p:cNvSpPr txBox="1"/>
          <p:nvPr>
            <p:ph idx="11" type="ftr"/>
          </p:nvPr>
        </p:nvSpPr>
        <p:spPr>
          <a:xfrm>
            <a:off x="5789612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81"/>
          <p:cNvSpPr txBox="1"/>
          <p:nvPr>
            <p:ph idx="12" type="sldNum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indent="0" lvl="1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indent="0" lvl="2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indent="0" lvl="3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indent="0" lvl="4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indent="0" lvl="5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indent="0" lvl="6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indent="0" lvl="7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indent="0" lvl="8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folHlink="folHlink" hlink="hlink" tx1="dk1" tx2="lt2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hf dt="0" ftr="0" hdr="0" sldNum="0"/>
  <p:txStyles>
    <p:title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91"/>
          <p:cNvSpPr txBox="1"/>
          <p:nvPr/>
        </p:nvSpPr>
        <p:spPr>
          <a:xfrm>
            <a:off x="8293100" y="5803900"/>
            <a:ext cx="366712" cy="677862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numCol="1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oto Sans Symbols"/>
              <a:buNone/>
            </a:pPr>
            <a:r>
              <a:rPr b="0" cap="none" i="0" lang="en-US" strike="noStrike" sz="4400" u="none">
                <a:solidFill>
                  <a:schemeClr val="accen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💧</a:t>
            </a:r>
            <a:endParaRPr/>
          </a:p>
        </p:txBody>
      </p:sp>
      <p:sp>
        <p:nvSpPr>
          <p:cNvPr id="93" name="Google Shape;93;p91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600" u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algn="ctr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600" u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algn="ctr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600" u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algn="ctr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600" u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algn="ctr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600" u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algn="ctr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600" u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algn="ctr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600" u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algn="ctr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600" u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algn="ctr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600" u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94" name="Google Shape;94;p91"/>
          <p:cNvSpPr txBox="1"/>
          <p:nvPr>
            <p:ph idx="1" type="body"/>
          </p:nvPr>
        </p:nvSpPr>
        <p:spPr>
          <a:xfrm>
            <a:off x="739775" y="2770187"/>
            <a:ext cx="7662862" cy="326707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>
            <a:lvl1pPr algn="l" indent="-354330" lvl="0" marL="457200" marR="0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  <a:defRPr b="0" cap="none" i="0" strike="noStrike" sz="22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algn="l" indent="-342900" lvl="1" marL="914400" marR="0" rtl="0">
              <a:spcBef>
                <a:spcPts val="600"/>
              </a:spcBef>
              <a:spcAft>
                <a:spcPts val="0"/>
              </a:spcAft>
              <a:buClr>
                <a:srgbClr val="C1F944"/>
              </a:buClr>
              <a:buSzPts val="1800"/>
              <a:buFont typeface="Noto Sans Symbols"/>
              <a:buChar char="💧"/>
              <a:defRPr b="0" cap="none" i="0" strike="noStrike" sz="20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algn="l" indent="-331469" lvl="2" marL="1371600" marR="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algn="l" indent="-331469" lvl="3" marL="1828800" marR="0" rtl="0">
              <a:spcBef>
                <a:spcPts val="600"/>
              </a:spcBef>
              <a:spcAft>
                <a:spcPts val="0"/>
              </a:spcAft>
              <a:buClr>
                <a:srgbClr val="C1F944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algn="l" indent="-331470" lvl="4" marL="2286000" marR="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algn="l" indent="-331470" lvl="5" marL="2743200" marR="0" rtl="0">
              <a:spcBef>
                <a:spcPts val="36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algn="l" indent="-331470" lvl="6" marL="3200400" marR="0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algn="l" indent="-331470" lvl="7" marL="3657600" marR="0" rtl="0">
              <a:spcBef>
                <a:spcPts val="36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algn="l" indent="-331470" lvl="8" marL="4114800" marR="0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95" name="Google Shape;95;p9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cap="none" i="0" strike="noStrike" sz="11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91"/>
          <p:cNvSpPr txBox="1"/>
          <p:nvPr>
            <p:ph idx="11" type="ftr"/>
          </p:nvPr>
        </p:nvSpPr>
        <p:spPr>
          <a:xfrm>
            <a:off x="7239000" y="6356350"/>
            <a:ext cx="1446212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p91"/>
          <p:cNvSpPr txBox="1"/>
          <p:nvPr>
            <p:ph idx="12" type="sldNum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1" cap="none" i="0" strike="noStrike" sz="11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indent="0" lvl="1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1" cap="none" i="0" strike="noStrike" sz="11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indent="0" lvl="2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1" cap="none" i="0" strike="noStrike" sz="11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indent="0" lvl="3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1" cap="none" i="0" strike="noStrike" sz="11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indent="0" lvl="4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1" cap="none" i="0" strike="noStrike" sz="11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indent="0" lvl="5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1" cap="none" i="0" strike="noStrike" sz="11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indent="0" lvl="6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1" cap="none" i="0" strike="noStrike" sz="11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indent="0" lvl="7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1" cap="none" i="0" strike="noStrike" sz="11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indent="0" lvl="8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1" cap="none" i="0" strike="noStrike" sz="11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folHlink="folHlink" hlink="hlink" tx1="dk1" tx2="lt2"/>
  <p:sldLayoutIdLst>
    <p:sldLayoutId id="2147483658" r:id="rId3"/>
  </p:sldLayoutIdLst>
  <p:hf dt="0" ftr="0" hdr="0" sldNum="0"/>
  <p:txStyles>
    <p:title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3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600" u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algn="ctr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600" u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algn="ctr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600" u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algn="ctr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600" u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algn="ctr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600" u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algn="ctr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600" u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algn="ctr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600" u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algn="ctr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600" u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algn="ctr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600" u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06" name="Google Shape;106;p93"/>
          <p:cNvSpPr txBox="1"/>
          <p:nvPr>
            <p:ph idx="1" type="body"/>
          </p:nvPr>
        </p:nvSpPr>
        <p:spPr>
          <a:xfrm>
            <a:off x="739775" y="2770187"/>
            <a:ext cx="7662862" cy="326707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>
            <a:lvl1pPr algn="l" indent="-354330" lvl="0" marL="457200" marR="0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  <a:defRPr b="0" cap="none" i="0" strike="noStrike" sz="22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algn="l" indent="-342900" lvl="1" marL="914400" marR="0" rtl="0">
              <a:spcBef>
                <a:spcPts val="600"/>
              </a:spcBef>
              <a:spcAft>
                <a:spcPts val="0"/>
              </a:spcAft>
              <a:buClr>
                <a:srgbClr val="C1F944"/>
              </a:buClr>
              <a:buSzPts val="1800"/>
              <a:buFont typeface="Noto Sans Symbols"/>
              <a:buChar char="💧"/>
              <a:defRPr b="0" cap="none" i="0" strike="noStrike" sz="20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algn="l" indent="-331469" lvl="2" marL="1371600" marR="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algn="l" indent="-331469" lvl="3" marL="1828800" marR="0" rtl="0">
              <a:spcBef>
                <a:spcPts val="600"/>
              </a:spcBef>
              <a:spcAft>
                <a:spcPts val="0"/>
              </a:spcAft>
              <a:buClr>
                <a:srgbClr val="C1F944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algn="l" indent="-331470" lvl="4" marL="2286000" marR="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algn="l" indent="-331470" lvl="5" marL="2743200" marR="0" rtl="0">
              <a:spcBef>
                <a:spcPts val="36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algn="l" indent="-331470" lvl="6" marL="3200400" marR="0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algn="l" indent="-331470" lvl="7" marL="3657600" marR="0" rtl="0">
              <a:spcBef>
                <a:spcPts val="36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algn="l" indent="-331470" lvl="8" marL="4114800" marR="0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07" name="Google Shape;107;p9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" name="Google Shape;108;p93"/>
          <p:cNvSpPr txBox="1"/>
          <p:nvPr>
            <p:ph idx="11" type="ftr"/>
          </p:nvPr>
        </p:nvSpPr>
        <p:spPr>
          <a:xfrm>
            <a:off x="5789612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Google Shape;109;p93"/>
          <p:cNvSpPr txBox="1"/>
          <p:nvPr>
            <p:ph idx="12" type="sldNum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indent="0" lvl="1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indent="0" lvl="2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indent="0" lvl="3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indent="0" lvl="4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indent="0" lvl="5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indent="0" lvl="6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indent="0" lvl="7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indent="0" lvl="8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folHlink="folHlink" hlink="hlink" tx1="dk1" tx2="lt2"/>
  <p:sldLayoutIdLst>
    <p:sldLayoutId id="2147483659" r:id="rId3"/>
  </p:sldLayoutIdLst>
  <p:hf dt="0" ftr="0" hdr="0" sldNum="0"/>
  <p:txStyles>
    <p:title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5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600" u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algn="ctr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600" u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algn="ctr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600" u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algn="ctr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600" u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algn="ctr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600" u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algn="ctr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600" u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algn="ctr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600" u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algn="ctr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600" u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algn="ctr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600" u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16" name="Google Shape;116;p95"/>
          <p:cNvSpPr txBox="1"/>
          <p:nvPr>
            <p:ph idx="1" type="body"/>
          </p:nvPr>
        </p:nvSpPr>
        <p:spPr>
          <a:xfrm>
            <a:off x="739775" y="2770187"/>
            <a:ext cx="7662862" cy="326707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>
            <a:lvl1pPr algn="l" indent="-354330" lvl="0" marL="457200" marR="0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  <a:defRPr b="0" cap="none" i="0" strike="noStrike" sz="22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algn="l" indent="-342900" lvl="1" marL="914400" marR="0" rtl="0">
              <a:spcBef>
                <a:spcPts val="600"/>
              </a:spcBef>
              <a:spcAft>
                <a:spcPts val="0"/>
              </a:spcAft>
              <a:buClr>
                <a:srgbClr val="C1F944"/>
              </a:buClr>
              <a:buSzPts val="1800"/>
              <a:buFont typeface="Noto Sans Symbols"/>
              <a:buChar char="💧"/>
              <a:defRPr b="0" cap="none" i="0" strike="noStrike" sz="20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algn="l" indent="-331469" lvl="2" marL="1371600" marR="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algn="l" indent="-331469" lvl="3" marL="1828800" marR="0" rtl="0">
              <a:spcBef>
                <a:spcPts val="600"/>
              </a:spcBef>
              <a:spcAft>
                <a:spcPts val="0"/>
              </a:spcAft>
              <a:buClr>
                <a:srgbClr val="C1F944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algn="l" indent="-331470" lvl="4" marL="2286000" marR="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algn="l" indent="-331470" lvl="5" marL="2743200" marR="0" rtl="0">
              <a:spcBef>
                <a:spcPts val="36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algn="l" indent="-331470" lvl="6" marL="3200400" marR="0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algn="l" indent="-331470" lvl="7" marL="3657600" marR="0" rtl="0">
              <a:spcBef>
                <a:spcPts val="36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algn="l" indent="-331470" lvl="8" marL="4114800" marR="0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17" name="Google Shape;117;p9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cap="none" i="0" strike="noStrike" sz="11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Google Shape;118;p95"/>
          <p:cNvSpPr txBox="1"/>
          <p:nvPr>
            <p:ph idx="11" type="ftr"/>
          </p:nvPr>
        </p:nvSpPr>
        <p:spPr>
          <a:xfrm>
            <a:off x="5789612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" name="Google Shape;119;p95"/>
          <p:cNvSpPr txBox="1"/>
          <p:nvPr>
            <p:ph idx="12" type="sldNum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indent="0" lvl="1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indent="0" lvl="2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indent="0" lvl="3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indent="0" lvl="4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indent="0" lvl="5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indent="0" lvl="6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indent="0" lvl="7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indent="0" lvl="8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folHlink="folHlink" hlink="hlink" tx1="dk1" tx2="lt2"/>
  <p:sldLayoutIdLst>
    <p:sldLayoutId id="2147483660" r:id="rId3"/>
  </p:sldLayoutIdLst>
  <p:hf dt="0" ftr="0" hdr="0" sldNum="0"/>
  <p:txStyles>
    <p:title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7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600" u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algn="ctr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600" u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algn="ctr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600" u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algn="ctr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600" u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algn="ctr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600" u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algn="ctr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600" u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algn="ctr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600" u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algn="ctr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600" u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algn="ctr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600" u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29" name="Google Shape;129;p97"/>
          <p:cNvSpPr txBox="1"/>
          <p:nvPr>
            <p:ph idx="1" type="body"/>
          </p:nvPr>
        </p:nvSpPr>
        <p:spPr>
          <a:xfrm>
            <a:off x="739775" y="2770187"/>
            <a:ext cx="7662862" cy="326707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>
            <a:lvl1pPr algn="l" indent="-354330" lvl="0" marL="457200" marR="0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  <a:defRPr b="0" cap="none" i="0" strike="noStrike" sz="22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algn="l" indent="-342900" lvl="1" marL="914400" marR="0" rtl="0">
              <a:spcBef>
                <a:spcPts val="600"/>
              </a:spcBef>
              <a:spcAft>
                <a:spcPts val="0"/>
              </a:spcAft>
              <a:buClr>
                <a:srgbClr val="C1F944"/>
              </a:buClr>
              <a:buSzPts val="1800"/>
              <a:buFont typeface="Noto Sans Symbols"/>
              <a:buChar char="💧"/>
              <a:defRPr b="0" cap="none" i="0" strike="noStrike" sz="20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algn="l" indent="-331469" lvl="2" marL="1371600" marR="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algn="l" indent="-331469" lvl="3" marL="1828800" marR="0" rtl="0">
              <a:spcBef>
                <a:spcPts val="600"/>
              </a:spcBef>
              <a:spcAft>
                <a:spcPts val="0"/>
              </a:spcAft>
              <a:buClr>
                <a:srgbClr val="C1F944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algn="l" indent="-331470" lvl="4" marL="2286000" marR="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algn="l" indent="-331470" lvl="5" marL="2743200" marR="0" rtl="0">
              <a:spcBef>
                <a:spcPts val="36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algn="l" indent="-331470" lvl="6" marL="3200400" marR="0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algn="l" indent="-331470" lvl="7" marL="3657600" marR="0" rtl="0">
              <a:spcBef>
                <a:spcPts val="36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algn="l" indent="-331470" lvl="8" marL="4114800" marR="0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30" name="Google Shape;130;p9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cap="none" i="0" strike="noStrike" sz="11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" name="Google Shape;131;p97"/>
          <p:cNvSpPr txBox="1"/>
          <p:nvPr>
            <p:ph idx="11" type="ftr"/>
          </p:nvPr>
        </p:nvSpPr>
        <p:spPr>
          <a:xfrm>
            <a:off x="5789612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2" name="Google Shape;132;p97"/>
          <p:cNvSpPr txBox="1"/>
          <p:nvPr>
            <p:ph idx="12" type="sldNum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indent="0" lvl="1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indent="0" lvl="2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indent="0" lvl="3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indent="0" lvl="4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indent="0" lvl="5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indent="0" lvl="6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indent="0" lvl="7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indent="0" lvl="8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folHlink="folHlink" hlink="hlink" tx1="dk1" tx2="lt2"/>
  <p:sldLayoutIdLst>
    <p:sldLayoutId id="2147483661" r:id="rId3"/>
  </p:sldLayoutIdLst>
  <p:hf dt="0" ftr="0" hdr="0" sldNum="0"/>
  <p:txStyles>
    <p:title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9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600" u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algn="ctr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600" u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algn="ctr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600" u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algn="ctr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600" u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algn="ctr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600" u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algn="ctr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600" u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algn="ctr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600" u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algn="ctr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600" u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algn="ctr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600" u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42" name="Google Shape;142;p99"/>
          <p:cNvSpPr txBox="1"/>
          <p:nvPr>
            <p:ph idx="1" type="body"/>
          </p:nvPr>
        </p:nvSpPr>
        <p:spPr>
          <a:xfrm>
            <a:off x="739775" y="2770187"/>
            <a:ext cx="7662862" cy="326707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>
            <a:lvl1pPr algn="l" indent="-354330" lvl="0" marL="457200" marR="0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  <a:defRPr b="0" cap="none" i="0" strike="noStrike" sz="22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algn="l" indent="-342900" lvl="1" marL="914400" marR="0" rtl="0">
              <a:spcBef>
                <a:spcPts val="600"/>
              </a:spcBef>
              <a:spcAft>
                <a:spcPts val="0"/>
              </a:spcAft>
              <a:buClr>
                <a:srgbClr val="C1F944"/>
              </a:buClr>
              <a:buSzPts val="1800"/>
              <a:buFont typeface="Noto Sans Symbols"/>
              <a:buChar char="💧"/>
              <a:defRPr b="0" cap="none" i="0" strike="noStrike" sz="20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algn="l" indent="-331469" lvl="2" marL="1371600" marR="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algn="l" indent="-331469" lvl="3" marL="1828800" marR="0" rtl="0">
              <a:spcBef>
                <a:spcPts val="600"/>
              </a:spcBef>
              <a:spcAft>
                <a:spcPts val="0"/>
              </a:spcAft>
              <a:buClr>
                <a:srgbClr val="C1F944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algn="l" indent="-331470" lvl="4" marL="2286000" marR="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algn="l" indent="-331470" lvl="5" marL="2743200" marR="0" rtl="0">
              <a:spcBef>
                <a:spcPts val="36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algn="l" indent="-331470" lvl="6" marL="3200400" marR="0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algn="l" indent="-331470" lvl="7" marL="3657600" marR="0" rtl="0">
              <a:spcBef>
                <a:spcPts val="36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algn="l" indent="-331470" lvl="8" marL="4114800" marR="0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43" name="Google Shape;143;p9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cap="none" i="0" strike="noStrike" sz="11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4" name="Google Shape;144;p99"/>
          <p:cNvSpPr txBox="1"/>
          <p:nvPr>
            <p:ph idx="11" type="ftr"/>
          </p:nvPr>
        </p:nvSpPr>
        <p:spPr>
          <a:xfrm>
            <a:off x="5789612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5" name="Google Shape;145;p99"/>
          <p:cNvSpPr txBox="1"/>
          <p:nvPr>
            <p:ph idx="12" type="sldNum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indent="0" lvl="1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indent="0" lvl="2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indent="0" lvl="3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indent="0" lvl="4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indent="0" lvl="5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indent="0" lvl="6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indent="0" lvl="7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indent="0" lvl="8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folHlink="folHlink" hlink="hlink" tx1="dk1" tx2="lt2"/>
  <p:sldLayoutIdLst>
    <p:sldLayoutId id="2147483662" r:id="rId3"/>
  </p:sldLayoutIdLst>
  <p:hf dt="0" ftr="0" hdr="0" sldNum="0"/>
  <p:txStyles>
    <p:title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1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600" u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algn="ctr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600" u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algn="ctr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600" u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algn="ctr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600" u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algn="ctr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600" u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algn="ctr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600" u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algn="ctr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600" u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algn="ctr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600" u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algn="ctr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600" u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57" name="Google Shape;157;p101"/>
          <p:cNvSpPr txBox="1"/>
          <p:nvPr>
            <p:ph idx="1" type="body"/>
          </p:nvPr>
        </p:nvSpPr>
        <p:spPr>
          <a:xfrm>
            <a:off x="739775" y="2770187"/>
            <a:ext cx="7662862" cy="326707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>
            <a:lvl1pPr algn="l" indent="-354330" lvl="0" marL="457200" marR="0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  <a:defRPr b="0" cap="none" i="0" strike="noStrike" sz="22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algn="l" indent="-342900" lvl="1" marL="914400" marR="0" rtl="0">
              <a:spcBef>
                <a:spcPts val="600"/>
              </a:spcBef>
              <a:spcAft>
                <a:spcPts val="0"/>
              </a:spcAft>
              <a:buClr>
                <a:srgbClr val="C1F944"/>
              </a:buClr>
              <a:buSzPts val="1800"/>
              <a:buFont typeface="Noto Sans Symbols"/>
              <a:buChar char="💧"/>
              <a:defRPr b="0" cap="none" i="0" strike="noStrike" sz="20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algn="l" indent="-331469" lvl="2" marL="1371600" marR="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algn="l" indent="-331469" lvl="3" marL="1828800" marR="0" rtl="0">
              <a:spcBef>
                <a:spcPts val="600"/>
              </a:spcBef>
              <a:spcAft>
                <a:spcPts val="0"/>
              </a:spcAft>
              <a:buClr>
                <a:srgbClr val="C1F944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algn="l" indent="-331470" lvl="4" marL="2286000" marR="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algn="l" indent="-331470" lvl="5" marL="2743200" marR="0" rtl="0">
              <a:spcBef>
                <a:spcPts val="36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algn="l" indent="-331470" lvl="6" marL="3200400" marR="0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algn="l" indent="-331470" lvl="7" marL="3657600" marR="0" rtl="0">
              <a:spcBef>
                <a:spcPts val="36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algn="l" indent="-331470" lvl="8" marL="4114800" marR="0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58" name="Google Shape;158;p10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9" name="Google Shape;159;p101"/>
          <p:cNvSpPr txBox="1"/>
          <p:nvPr>
            <p:ph idx="11" type="ftr"/>
          </p:nvPr>
        </p:nvSpPr>
        <p:spPr>
          <a:xfrm>
            <a:off x="5789612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0" name="Google Shape;160;p101"/>
          <p:cNvSpPr txBox="1"/>
          <p:nvPr>
            <p:ph idx="12" type="sldNum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indent="0" lvl="1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indent="0" lvl="2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indent="0" lvl="3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indent="0" lvl="4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indent="0" lvl="5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indent="0" lvl="6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indent="0" lvl="7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indent="0" lvl="8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folHlink="folHlink" hlink="hlink" tx1="dk1" tx2="lt2"/>
  <p:sldLayoutIdLst>
    <p:sldLayoutId id="2147483663" r:id="rId3"/>
  </p:sldLayoutIdLst>
  <p:hf dt="0" ftr="0" hdr="0" sldNum="0"/>
  <p:txStyles>
    <p:title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3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600" u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algn="ctr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600" u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algn="ctr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600" u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algn="ctr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600" u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algn="ctr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600" u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algn="ctr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600" u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algn="ctr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600" u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algn="ctr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600" u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algn="ctr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600" u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69" name="Google Shape;169;p103"/>
          <p:cNvSpPr txBox="1"/>
          <p:nvPr>
            <p:ph idx="1" type="body"/>
          </p:nvPr>
        </p:nvSpPr>
        <p:spPr>
          <a:xfrm>
            <a:off x="739775" y="2770187"/>
            <a:ext cx="7662862" cy="326707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>
            <a:lvl1pPr algn="l" indent="-354330" lvl="0" marL="457200" marR="0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  <a:defRPr b="0" cap="none" i="0" strike="noStrike" sz="22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algn="l" indent="-342900" lvl="1" marL="914400" marR="0" rtl="0">
              <a:spcBef>
                <a:spcPts val="600"/>
              </a:spcBef>
              <a:spcAft>
                <a:spcPts val="0"/>
              </a:spcAft>
              <a:buClr>
                <a:srgbClr val="C1F944"/>
              </a:buClr>
              <a:buSzPts val="1800"/>
              <a:buFont typeface="Noto Sans Symbols"/>
              <a:buChar char="💧"/>
              <a:defRPr b="0" cap="none" i="0" strike="noStrike" sz="20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algn="l" indent="-331469" lvl="2" marL="1371600" marR="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algn="l" indent="-331469" lvl="3" marL="1828800" marR="0" rtl="0">
              <a:spcBef>
                <a:spcPts val="600"/>
              </a:spcBef>
              <a:spcAft>
                <a:spcPts val="0"/>
              </a:spcAft>
              <a:buClr>
                <a:srgbClr val="C1F944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algn="l" indent="-331470" lvl="4" marL="2286000" marR="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algn="l" indent="-331470" lvl="5" marL="2743200" marR="0" rtl="0">
              <a:spcBef>
                <a:spcPts val="36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algn="l" indent="-331470" lvl="6" marL="3200400" marR="0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algn="l" indent="-331470" lvl="7" marL="3657600" marR="0" rtl="0">
              <a:spcBef>
                <a:spcPts val="360"/>
              </a:spcBef>
              <a:spcAft>
                <a:spcPts val="0"/>
              </a:spcAft>
              <a:buClr>
                <a:srgbClr val="C0F942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algn="l" indent="-331470" lvl="8" marL="4114800" marR="0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💧"/>
              <a:defRPr b="0" cap="none" i="0" strike="noStrike" sz="18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70" name="Google Shape;170;p10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1" name="Google Shape;171;p103"/>
          <p:cNvSpPr txBox="1"/>
          <p:nvPr>
            <p:ph idx="11" type="ftr"/>
          </p:nvPr>
        </p:nvSpPr>
        <p:spPr>
          <a:xfrm>
            <a:off x="5789612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2" name="Google Shape;172;p103"/>
          <p:cNvSpPr txBox="1"/>
          <p:nvPr>
            <p:ph idx="12" type="sldNum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indent="0" lvl="1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indent="0" lvl="2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indent="0" lvl="3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indent="0" lvl="4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indent="0" lvl="5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indent="0" lvl="6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indent="0" lvl="7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indent="0" lvl="8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1" cap="none" i="0" strike="noStrike" sz="11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folHlink="folHlink" hlink="hlink" tx1="dk1" tx2="lt2"/>
  <p:sldLayoutIdLst>
    <p:sldLayoutId id="2147483664" r:id="rId3"/>
  </p:sldLayoutIdLst>
  <p:hf dt="0" ftr="0" hdr="0" sldNum="0"/>
  <p:txStyles>
    <p:title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arget="../notesSlides/notesSlide1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<Relationships xmlns="http://schemas.openxmlformats.org/package/2006/relationships"><Relationship Id="rId2" Target="../notesSlides/notesSlide10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?><Relationships xmlns="http://schemas.openxmlformats.org/package/2006/relationships"><Relationship Id="rId2" Target="../notesSlides/notesSlide11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?><Relationships xmlns="http://schemas.openxmlformats.org/package/2006/relationships"><Relationship Id="rId3" Target="../media/image16.png" Type="http://schemas.openxmlformats.org/officeDocument/2006/relationships/image"/><Relationship Id="rId2" Target="../notesSlides/notesSlide12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13.xml.rels><?xml version="1.0" encoding="UTF-8" standalone="yes"?><Relationships xmlns="http://schemas.openxmlformats.org/package/2006/relationships"><Relationship Id="rId3" Target="../media/image6.png" Type="http://schemas.openxmlformats.org/officeDocument/2006/relationships/image"/><Relationship Id="rId2" Target="../notesSlides/notesSlide13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14.xml.rels><?xml version="1.0" encoding="UTF-8" standalone="yes"?><Relationships xmlns="http://schemas.openxmlformats.org/package/2006/relationships"><Relationship Id="rId2" Target="../notesSlides/notesSlide14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5.xml.rels><?xml version="1.0" encoding="UTF-8" standalone="yes"?><Relationships xmlns="http://schemas.openxmlformats.org/package/2006/relationships"><Relationship Id="rId2" Target="../notesSlides/notesSlide15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6.xml.rels><?xml version="1.0" encoding="UTF-8" standalone="yes"?><Relationships xmlns="http://schemas.openxmlformats.org/package/2006/relationships"><Relationship Id="rId3" Target="../media/image9.png" Type="http://schemas.openxmlformats.org/officeDocument/2006/relationships/image"/><Relationship Id="rId2" Target="../notesSlides/notesSlide16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17.xml.rels><?xml version="1.0" encoding="UTF-8" standalone="yes"?><Relationships xmlns="http://schemas.openxmlformats.org/package/2006/relationships"><Relationship Id="rId3" Target="../media/image12.png" Type="http://schemas.openxmlformats.org/officeDocument/2006/relationships/image"/><Relationship Id="rId2" Target="../notesSlides/notesSlide17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18.xml.rels><?xml version="1.0" encoding="UTF-8" standalone="yes"?><Relationships xmlns="http://schemas.openxmlformats.org/package/2006/relationships"><Relationship Id="rId2" Target="../notesSlides/notesSlide18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9.xml.rels><?xml version="1.0" encoding="UTF-8" standalone="yes"?><Relationships xmlns="http://schemas.openxmlformats.org/package/2006/relationships"><Relationship Id="rId2" Target="../notesSlides/notesSlide19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<Relationships xmlns="http://schemas.openxmlformats.org/package/2006/relationships"><Relationship Id="rId2" Target="../notesSlides/notesSlide2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20.xml.rels><?xml version="1.0" encoding="UTF-8" standalone="yes"?><Relationships xmlns="http://schemas.openxmlformats.org/package/2006/relationships"><Relationship Id="rId2" Target="../notesSlides/notesSlide20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21.xml.rels><?xml version="1.0" encoding="UTF-8" standalone="yes"?><Relationships xmlns="http://schemas.openxmlformats.org/package/2006/relationships"><Relationship Id="rId2" Target="../notesSlides/notesSlide21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22.xml.rels><?xml version="1.0" encoding="UTF-8" standalone="yes"?><Relationships xmlns="http://schemas.openxmlformats.org/package/2006/relationships"><Relationship Id="rId3" Target="../media/image15.png" Type="http://schemas.openxmlformats.org/officeDocument/2006/relationships/image"/><Relationship Id="rId2" Target="../notesSlides/notesSlide22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23.xml.rels><?xml version="1.0" encoding="UTF-8" standalone="yes"?><Relationships xmlns="http://schemas.openxmlformats.org/package/2006/relationships"><Relationship Id="rId3" Target="../media/image11.png" Type="http://schemas.openxmlformats.org/officeDocument/2006/relationships/image"/><Relationship Id="rId2" Target="../notesSlides/notesSlide23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24.xml.rels><?xml version="1.0" encoding="UTF-8" standalone="yes"?><Relationships xmlns="http://schemas.openxmlformats.org/package/2006/relationships"><Relationship Id="rId2" Target="../notesSlides/notesSlide24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25.xml.rels><?xml version="1.0" encoding="UTF-8" standalone="yes"?><Relationships xmlns="http://schemas.openxmlformats.org/package/2006/relationships"><Relationship Id="rId2" Target="../notesSlides/notesSlide25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26.xml.rels><?xml version="1.0" encoding="UTF-8" standalone="yes"?><Relationships xmlns="http://schemas.openxmlformats.org/package/2006/relationships"><Relationship Id="rId2" Target="../notesSlides/notesSlide26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27.xml.rels><?xml version="1.0" encoding="UTF-8" standalone="yes"?><Relationships xmlns="http://schemas.openxmlformats.org/package/2006/relationships"><Relationship Id="rId3" Target="../media/image2.png" Type="http://schemas.openxmlformats.org/officeDocument/2006/relationships/image"/><Relationship Id="rId2" Target="../notesSlides/notesSlide27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28.xml.rels><?xml version="1.0" encoding="UTF-8" standalone="yes"?><Relationships xmlns="http://schemas.openxmlformats.org/package/2006/relationships"><Relationship Id="rId2" Target="../notesSlides/notesSlide28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29.xml.rels><?xml version="1.0" encoding="UTF-8" standalone="yes"?><Relationships xmlns="http://schemas.openxmlformats.org/package/2006/relationships"><Relationship Id="rId2" Target="../notesSlides/notesSlide29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<Relationships xmlns="http://schemas.openxmlformats.org/package/2006/relationships"><Relationship Id="rId3" Target="../media/image3.pn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30.xml.rels><?xml version="1.0" encoding="UTF-8" standalone="yes"?><Relationships xmlns="http://schemas.openxmlformats.org/package/2006/relationships"><Relationship Id="rId3" Target="../media/image7.png" Type="http://schemas.openxmlformats.org/officeDocument/2006/relationships/image"/><Relationship Id="rId2" Target="../notesSlides/notesSlide30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31.xml.rels><?xml version="1.0" encoding="UTF-8" standalone="yes"?><Relationships xmlns="http://schemas.openxmlformats.org/package/2006/relationships"><Relationship Id="rId3" Target="../media/image14.png" Type="http://schemas.openxmlformats.org/officeDocument/2006/relationships/image"/><Relationship Id="rId2" Target="../notesSlides/notesSlide31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32.xml.rels><?xml version="1.0" encoding="UTF-8" standalone="yes"?><Relationships xmlns="http://schemas.openxmlformats.org/package/2006/relationships"><Relationship Id="rId3" Target="../media/image19.png" Type="http://schemas.openxmlformats.org/officeDocument/2006/relationships/image"/><Relationship Id="rId2" Target="../notesSlides/notesSlide32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33.xml.rels><?xml version="1.0" encoding="UTF-8" standalone="yes"?><Relationships xmlns="http://schemas.openxmlformats.org/package/2006/relationships"><Relationship Id="rId2" Target="../notesSlides/notesSlide33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34.xml.rels><?xml version="1.0" encoding="UTF-8" standalone="yes"?><Relationships xmlns="http://schemas.openxmlformats.org/package/2006/relationships"><Relationship Id="rId2" Target="../notesSlides/notesSlide34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35.xml.rels><?xml version="1.0" encoding="UTF-8" standalone="yes"?><Relationships xmlns="http://schemas.openxmlformats.org/package/2006/relationships"><Relationship Id="rId2" Target="../notesSlides/notesSlide35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36.xml.rels><?xml version="1.0" encoding="UTF-8" standalone="yes"?><Relationships xmlns="http://schemas.openxmlformats.org/package/2006/relationships"><Relationship Id="rId2" Target="../notesSlides/notesSlide36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37.xml.rels><?xml version="1.0" encoding="UTF-8" standalone="yes"?><Relationships xmlns="http://schemas.openxmlformats.org/package/2006/relationships"><Relationship Id="rId2" Target="../notesSlides/notesSlide37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38.xml.rels><?xml version="1.0" encoding="UTF-8" standalone="yes"?><Relationships xmlns="http://schemas.openxmlformats.org/package/2006/relationships"><Relationship Id="rId3" Target="../media/image25.png" Type="http://schemas.openxmlformats.org/officeDocument/2006/relationships/image"/><Relationship Id="rId2" Target="../notesSlides/notesSlide38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39.xml.rels><?xml version="1.0" encoding="UTF-8" standalone="yes"?><Relationships xmlns="http://schemas.openxmlformats.org/package/2006/relationships"><Relationship Id="rId3" Target="../media/image23.png" Type="http://schemas.openxmlformats.org/officeDocument/2006/relationships/image"/><Relationship Id="rId2" Target="../notesSlides/notesSlide39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4.xml.rels><?xml version="1.0" encoding="UTF-8" standalone="yes"?><Relationships xmlns="http://schemas.openxmlformats.org/package/2006/relationships"><Relationship Id="rId2" Target="../notesSlides/notesSlide4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40.xml.rels><?xml version="1.0" encoding="UTF-8" standalone="yes"?><Relationships xmlns="http://schemas.openxmlformats.org/package/2006/relationships"><Relationship Id="rId2" Target="../notesSlides/notesSlide40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41.xml.rels><?xml version="1.0" encoding="UTF-8" standalone="yes"?><Relationships xmlns="http://schemas.openxmlformats.org/package/2006/relationships"><Relationship Id="rId3" Target="../media/image27.png" Type="http://schemas.openxmlformats.org/officeDocument/2006/relationships/image"/><Relationship Id="rId2" Target="../notesSlides/notesSlide41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42.xml.rels><?xml version="1.0" encoding="UTF-8" standalone="yes"?><Relationships xmlns="http://schemas.openxmlformats.org/package/2006/relationships"><Relationship Id="rId3" Target="../media/image24.png" Type="http://schemas.openxmlformats.org/officeDocument/2006/relationships/image"/><Relationship Id="rId2" Target="../notesSlides/notesSlide42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43.xml.rels><?xml version="1.0" encoding="UTF-8" standalone="yes"?><Relationships xmlns="http://schemas.openxmlformats.org/package/2006/relationships"><Relationship Id="rId2" Target="../notesSlides/notesSlide43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44.xml.rels><?xml version="1.0" encoding="UTF-8" standalone="yes"?><Relationships xmlns="http://schemas.openxmlformats.org/package/2006/relationships"><Relationship Id="rId2" Target="../notesSlides/notesSlide44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45.xml.rels><?xml version="1.0" encoding="UTF-8" standalone="yes"?><Relationships xmlns="http://schemas.openxmlformats.org/package/2006/relationships"><Relationship Id="rId2" Target="../notesSlides/notesSlide45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46.xml.rels><?xml version="1.0" encoding="UTF-8" standalone="yes"?><Relationships xmlns="http://schemas.openxmlformats.org/package/2006/relationships"><Relationship Id="rId2" Target="../notesSlides/notesSlide46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47.xml.rels><?xml version="1.0" encoding="UTF-8" standalone="yes"?><Relationships xmlns="http://schemas.openxmlformats.org/package/2006/relationships"><Relationship Id="rId2" Target="../notesSlides/notesSlide47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48.xml.rels><?xml version="1.0" encoding="UTF-8" standalone="yes"?><Relationships xmlns="http://schemas.openxmlformats.org/package/2006/relationships"><Relationship Id="rId2" Target="../notesSlides/notesSlide48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49.xml.rels><?xml version="1.0" encoding="UTF-8" standalone="yes"?><Relationships xmlns="http://schemas.openxmlformats.org/package/2006/relationships"><Relationship Id="rId2" Target="../notesSlides/notesSlide49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<Relationships xmlns="http://schemas.openxmlformats.org/package/2006/relationships"><Relationship Id="rId2" Target="../notesSlides/notesSlide5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50.xml.rels><?xml version="1.0" encoding="UTF-8" standalone="yes"?><Relationships xmlns="http://schemas.openxmlformats.org/package/2006/relationships"><Relationship Id="rId3" Target="../media/image21.png" Type="http://schemas.openxmlformats.org/officeDocument/2006/relationships/image"/><Relationship Id="rId2" Target="../notesSlides/notesSlide50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51.xml.rels><?xml version="1.0" encoding="UTF-8" standalone="yes"?><Relationships xmlns="http://schemas.openxmlformats.org/package/2006/relationships"><Relationship Id="rId3" Target="../media/image26.png" Type="http://schemas.openxmlformats.org/officeDocument/2006/relationships/image"/><Relationship Id="rId2" Target="../notesSlides/notesSlide51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52.xml.rels><?xml version="1.0" encoding="UTF-8" standalone="yes"?><Relationships xmlns="http://schemas.openxmlformats.org/package/2006/relationships"><Relationship Id="rId2" Target="../notesSlides/notesSlide52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53.xml.rels><?xml version="1.0" encoding="UTF-8" standalone="yes"?><Relationships xmlns="http://schemas.openxmlformats.org/package/2006/relationships"><Relationship Id="rId2" Target="../notesSlides/notesSlide53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54.xml.rels><?xml version="1.0" encoding="UTF-8" standalone="yes"?><Relationships xmlns="http://schemas.openxmlformats.org/package/2006/relationships"><Relationship Id="rId2" Target="../notesSlides/notesSlide54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55.xml.rels><?xml version="1.0" encoding="UTF-8" standalone="yes"?><Relationships xmlns="http://schemas.openxmlformats.org/package/2006/relationships"><Relationship Id="rId3" Target="../media/image31.png" Type="http://schemas.openxmlformats.org/officeDocument/2006/relationships/image"/><Relationship Id="rId2" Target="../notesSlides/notesSlide55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56.xml.rels><?xml version="1.0" encoding="UTF-8" standalone="yes"?><Relationships xmlns="http://schemas.openxmlformats.org/package/2006/relationships"><Relationship Id="rId3" Target="../media/image22.png" Type="http://schemas.openxmlformats.org/officeDocument/2006/relationships/image"/><Relationship Id="rId2" Target="../notesSlides/notesSlide56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57.xml.rels><?xml version="1.0" encoding="UTF-8" standalone="yes"?><Relationships xmlns="http://schemas.openxmlformats.org/package/2006/relationships"><Relationship Id="rId3" Target="../media/image35.png" Type="http://schemas.openxmlformats.org/officeDocument/2006/relationships/image"/><Relationship Id="rId2" Target="../notesSlides/notesSlide57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58.xml.rels><?xml version="1.0" encoding="UTF-8" standalone="yes"?><Relationships xmlns="http://schemas.openxmlformats.org/package/2006/relationships"><Relationship Id="rId3" Target="../media/image29.png" Type="http://schemas.openxmlformats.org/officeDocument/2006/relationships/image"/><Relationship Id="rId2" Target="../notesSlides/notesSlide58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59.xml.rels><?xml version="1.0" encoding="UTF-8" standalone="yes"?><Relationships xmlns="http://schemas.openxmlformats.org/package/2006/relationships"><Relationship Id="rId3" Target="../media/image32.png" Type="http://schemas.openxmlformats.org/officeDocument/2006/relationships/image"/><Relationship Id="rId2" Target="../notesSlides/notesSlide59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6.xml.rels><?xml version="1.0" encoding="UTF-8" standalone="yes"?><Relationships xmlns="http://schemas.openxmlformats.org/package/2006/relationships"><Relationship Id="rId2" Target="../notesSlides/notesSlide6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60.xml.rels><?xml version="1.0" encoding="UTF-8" standalone="yes"?><Relationships xmlns="http://schemas.openxmlformats.org/package/2006/relationships"><Relationship Id="rId2" Target="../notesSlides/notesSlide60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61.xml.rels><?xml version="1.0" encoding="UTF-8" standalone="yes"?><Relationships xmlns="http://schemas.openxmlformats.org/package/2006/relationships"><Relationship Id="rId2" Target="../notesSlides/notesSlide61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62.xml.rels><?xml version="1.0" encoding="UTF-8" standalone="yes"?><Relationships xmlns="http://schemas.openxmlformats.org/package/2006/relationships"><Relationship Id="rId2" Target="../notesSlides/notesSlide62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63.xml.rels><?xml version="1.0" encoding="UTF-8" standalone="yes"?><Relationships xmlns="http://schemas.openxmlformats.org/package/2006/relationships"><Relationship Id="rId2" Target="../notesSlides/notesSlide63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64.xml.rels><?xml version="1.0" encoding="UTF-8" standalone="yes"?><Relationships xmlns="http://schemas.openxmlformats.org/package/2006/relationships"><Relationship Id="rId3" Target="../media/image30.png" Type="http://schemas.openxmlformats.org/officeDocument/2006/relationships/image"/><Relationship Id="rId2" Target="../notesSlides/notesSlide64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65.xml.rels><?xml version="1.0" encoding="UTF-8" standalone="yes"?><Relationships xmlns="http://schemas.openxmlformats.org/package/2006/relationships"><Relationship Id="rId2" Target="../notesSlides/notesSlide65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66.xml.rels><?xml version="1.0" encoding="UTF-8" standalone="yes"?><Relationships xmlns="http://schemas.openxmlformats.org/package/2006/relationships"><Relationship Id="rId2" Target="../notesSlides/notesSlide66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67.xml.rels><?xml version="1.0" encoding="UTF-8" standalone="yes"?><Relationships xmlns="http://schemas.openxmlformats.org/package/2006/relationships"><Relationship Id="rId2" Target="../notesSlides/notesSlide67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68.xml.rels><?xml version="1.0" encoding="UTF-8" standalone="yes"?><Relationships xmlns="http://schemas.openxmlformats.org/package/2006/relationships"><Relationship Id="rId2" Target="../notesSlides/notesSlide68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69.xml.rels><?xml version="1.0" encoding="UTF-8" standalone="yes"?><Relationships xmlns="http://schemas.openxmlformats.org/package/2006/relationships"><Relationship Id="rId2" Target="../notesSlides/notesSlide69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?><Relationships xmlns="http://schemas.openxmlformats.org/package/2006/relationships"><Relationship Id="rId2" Target="../notesSlides/notesSlide7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70.xml.rels><?xml version="1.0" encoding="UTF-8" standalone="yes"?><Relationships xmlns="http://schemas.openxmlformats.org/package/2006/relationships"><Relationship Id="rId2" Target="../notesSlides/notesSlide70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71.xml.rels><?xml version="1.0" encoding="UTF-8" standalone="yes"?><Relationships xmlns="http://schemas.openxmlformats.org/package/2006/relationships"><Relationship Id="rId3" Target="../media/image36.png" Type="http://schemas.openxmlformats.org/officeDocument/2006/relationships/image"/><Relationship Id="rId2" Target="../notesSlides/notesSlide71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72.xml.rels><?xml version="1.0" encoding="UTF-8" standalone="yes"?><Relationships xmlns="http://schemas.openxmlformats.org/package/2006/relationships"><Relationship Id="rId3" Target="../media/image33.png" Type="http://schemas.openxmlformats.org/officeDocument/2006/relationships/image"/><Relationship Id="rId2" Target="../notesSlides/notesSlide72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73.xml.rels><?xml version="1.0" encoding="UTF-8" standalone="yes"?><Relationships xmlns="http://schemas.openxmlformats.org/package/2006/relationships"><Relationship Id="rId3" Target="../media/image20.png" Type="http://schemas.openxmlformats.org/officeDocument/2006/relationships/image"/><Relationship Id="rId2" Target="../notesSlides/notesSlide73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74.xml.rels><?xml version="1.0" encoding="UTF-8" standalone="yes"?><Relationships xmlns="http://schemas.openxmlformats.org/package/2006/relationships"><Relationship Id="rId3" Target="../media/image34.png" Type="http://schemas.openxmlformats.org/officeDocument/2006/relationships/image"/><Relationship Id="rId2" Target="../notesSlides/notesSlide74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75.xml.rels><?xml version="1.0" encoding="UTF-8" standalone="yes"?><Relationships xmlns="http://schemas.openxmlformats.org/package/2006/relationships"><Relationship Id="rId2" Target="../notesSlides/notesSlide75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76.xml.rels><?xml version="1.0" encoding="UTF-8" standalone="yes"?><Relationships xmlns="http://schemas.openxmlformats.org/package/2006/relationships"><Relationship Id="rId3" Target="../media/image28.png" Type="http://schemas.openxmlformats.org/officeDocument/2006/relationships/image"/><Relationship Id="rId2" Target="../notesSlides/notesSlide76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77.xml.rels><?xml version="1.0" encoding="UTF-8" standalone="yes"?><Relationships xmlns="http://schemas.openxmlformats.org/package/2006/relationships"><Relationship Id="rId3" Target="../media/image37.png" Type="http://schemas.openxmlformats.org/officeDocument/2006/relationships/image"/><Relationship Id="rId2" Target="../notesSlides/notesSlide77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78.xml.rels><?xml version="1.0" encoding="UTF-8" standalone="yes"?><Relationships xmlns="http://schemas.openxmlformats.org/package/2006/relationships"><Relationship Id="rId2" Target="../notesSlides/notesSlide78.xml" Type="http://schemas.openxmlformats.org/officeDocument/2006/relationships/notesSlide"/><Relationship Id="rId1" Target="../slideLayouts/slideLayout4.xml" Type="http://schemas.openxmlformats.org/officeDocument/2006/relationships/slideLayout"/></Relationships>
</file>

<file path=ppt/slides/_rels/slide8.xml.rels><?xml version="1.0" encoding="UTF-8" standalone="yes"?><Relationships xmlns="http://schemas.openxmlformats.org/package/2006/relationships"><Relationship Id="rId3" Target="../media/image17.png" Type="http://schemas.openxmlformats.org/officeDocument/2006/relationships/image"/><Relationship Id="rId2" Target="../notesSlides/notesSlide8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9.xml.rels><?xml version="1.0" encoding="UTF-8" standalone="yes"?><Relationships xmlns="http://schemas.openxmlformats.org/package/2006/relationships"><Relationship Id="rId2" Target="../notesSlides/notesSlide9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"/>
          <p:cNvSpPr txBox="1"/>
          <p:nvPr>
            <p:ph type="ctrTitle"/>
          </p:nvPr>
        </p:nvSpPr>
        <p:spPr>
          <a:xfrm>
            <a:off x="457200" y="1295400"/>
            <a:ext cx="8228012" cy="1927225"/>
          </a:xfrm>
          <a:prstGeom prst="rect">
            <a:avLst/>
          </a:prstGeom>
          <a:noFill/>
          <a:ln>
            <a:noFill/>
          </a:ln>
        </p:spPr>
        <p:txBody>
          <a:bodyPr anchor="b" anchorCtr="0" bIns="0" lIns="91425" numCol="1" rIns="91425" spcFirstLastPara="1" tIns="0" wrap="square">
            <a:norm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Lustria"/>
              <a:buNone/>
            </a:pPr>
            <a:r>
              <a:rPr b="0" i="0" lang="en-US" sz="5400" u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EE2310 Introduction to Programming – Lecture 6</a:t>
            </a:r>
            <a:endParaRPr/>
          </a:p>
        </p:txBody>
      </p:sp>
      <p:sp>
        <p:nvSpPr>
          <p:cNvPr id="182" name="Google Shape;182;p1"/>
          <p:cNvSpPr txBox="1"/>
          <p:nvPr>
            <p:ph idx="1" type="subTitle"/>
          </p:nvPr>
        </p:nvSpPr>
        <p:spPr>
          <a:xfrm>
            <a:off x="457200" y="3308350"/>
            <a:ext cx="8228012" cy="10668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91425" numCol="1" rIns="91425" spcFirstLastPara="1" tIns="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</a:pPr>
            <a:r>
              <a:rPr b="0" i="0" lang="en-US" sz="180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Scott CH Huang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0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Defining Arrays</a:t>
            </a:r>
            <a:endParaRPr/>
          </a:p>
        </p:txBody>
      </p:sp>
      <p:sp>
        <p:nvSpPr>
          <p:cNvPr id="236" name="Google Shape;236;p10"/>
          <p:cNvSpPr txBox="1"/>
          <p:nvPr>
            <p:ph idx="1" type="body"/>
          </p:nvPr>
        </p:nvSpPr>
        <p:spPr>
          <a:xfrm>
            <a:off x="739775" y="2770187"/>
            <a:ext cx="7662862" cy="326707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/>
          <a:p>
            <a:pPr algn="l" indent="-342900" lvl="0" marL="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10"/>
              <a:buFont typeface="Noto Sans Symbols"/>
              <a:buChar char="💧"/>
            </a:pPr>
            <a:r>
              <a:rPr b="0" i="0" lang="en-US" sz="19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definition </a:t>
            </a:r>
            <a:endParaRPr/>
          </a:p>
          <a:p>
            <a:pPr algn="l" indent="-349250" lvl="2" marL="103505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💧"/>
            </a:pPr>
            <a:r>
              <a:rPr b="1" i="0" lang="en-US" sz="1500" u="none">
                <a:solidFill>
                  <a:srgbClr val="0000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int</a:t>
            </a:r>
            <a:r>
              <a:rPr b="1" i="0" lang="en-US" sz="15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b[ </a:t>
            </a:r>
            <a:r>
              <a:rPr b="1" i="0" lang="en-US" sz="1500" u="none">
                <a:solidFill>
                  <a:srgbClr val="128A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100</a:t>
            </a:r>
            <a:r>
              <a:rPr b="1" i="0" lang="en-US" sz="15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], x[ </a:t>
            </a:r>
            <a:r>
              <a:rPr b="1" i="0" lang="en-US" sz="1500" u="none">
                <a:solidFill>
                  <a:srgbClr val="128A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27</a:t>
            </a:r>
            <a:r>
              <a:rPr b="1" i="0" lang="en-US" sz="15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];</a:t>
            </a:r>
            <a:endParaRPr/>
          </a:p>
          <a:p>
            <a:pPr algn="l" indent="-342900" lvl="0" marL="342900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1710"/>
              <a:buNone/>
            </a:pPr>
            <a:r>
              <a:rPr b="0" i="0" lang="en-US" sz="19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reserves 100 elements for integer array </a:t>
            </a:r>
            <a:r>
              <a:rPr b="0" i="0" lang="en-US" sz="19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b</a:t>
            </a:r>
            <a:r>
              <a:rPr b="0" i="0" lang="en-US" sz="19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27 elements for integer array </a:t>
            </a:r>
            <a:r>
              <a:rPr b="0" i="0" lang="en-US" sz="19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x</a:t>
            </a:r>
            <a:r>
              <a:rPr b="0" i="0" lang="en-US" sz="19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algn="l" indent="-342900" lvl="0" marL="342900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710"/>
              <a:buFont typeface="Noto Sans Symbols"/>
              <a:buChar char="💧"/>
            </a:pPr>
            <a:r>
              <a:rPr b="0" i="0" lang="en-US" sz="19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These arrays have subscripts in the ranges 0–99 and 0–26, respectively.</a:t>
            </a:r>
            <a:endParaRPr/>
          </a:p>
          <a:p>
            <a:pPr algn="l" indent="-342900" lvl="0" marL="342900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710"/>
              <a:buFont typeface="Noto Sans Symbols"/>
              <a:buChar char="💧"/>
            </a:pPr>
            <a:r>
              <a:rPr b="0" i="0" lang="en-US" sz="19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Arrays may contain other data types. </a:t>
            </a:r>
            <a:endParaRPr/>
          </a:p>
          <a:p>
            <a:pPr algn="l" indent="-342900" lvl="0" marL="342900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710"/>
              <a:buFont typeface="Noto Sans Symbols"/>
              <a:buChar char="💧"/>
            </a:pPr>
            <a:r>
              <a:rPr b="0" i="0" lang="en-US" sz="19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Character strings and their similarity to arrays are discussed in Chapter 8. The relationship between pointers and arrays is discussed in Chapter 7.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Array Examples </a:t>
            </a:r>
            <a:endParaRPr/>
          </a:p>
        </p:txBody>
      </p:sp>
      <p:sp>
        <p:nvSpPr>
          <p:cNvPr id="242" name="Google Shape;242;p11"/>
          <p:cNvSpPr txBox="1"/>
          <p:nvPr>
            <p:ph idx="1" type="body"/>
          </p:nvPr>
        </p:nvSpPr>
        <p:spPr>
          <a:xfrm>
            <a:off x="739775" y="2770187"/>
            <a:ext cx="7662862" cy="326707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/>
          <a:p>
            <a:pPr algn="l" indent="0" lvl="0" marL="10795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i="1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Defining an Array and Using a Loop to Initialize the Array’s Elements</a:t>
            </a:r>
            <a:endParaRPr/>
          </a:p>
          <a:p>
            <a:pPr algn="l" indent="-114300" lvl="0" marL="107950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💧"/>
            </a:pP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Like any other variables, uninitialized array elements contain garbage values.</a:t>
            </a:r>
            <a:endParaRPr/>
          </a:p>
          <a:p>
            <a:pPr algn="l" indent="-114300" lvl="0" marL="107950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💧"/>
            </a:pP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 6.3 uses </a:t>
            </a:r>
            <a:r>
              <a:rPr b="0" i="0" lang="en-US" sz="20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for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statements to initialize the elements of a 10-element integer array </a:t>
            </a:r>
            <a:r>
              <a:rPr b="0" i="0" lang="en-US" sz="20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n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zeros and print the array in tabular format. </a:t>
            </a:r>
            <a:endParaRPr/>
          </a:p>
          <a:p>
            <a:pPr algn="l" indent="-114300" lvl="0" marL="107950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💧"/>
            </a:pP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first </a:t>
            </a:r>
            <a:r>
              <a:rPr b="0" i="0" lang="en-US" sz="20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printf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statement (line 16) displays the column heads for the two columns printed in the subsequent </a:t>
            </a:r>
            <a:r>
              <a:rPr b="0" i="0" lang="en-US" sz="20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for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statement.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tp7_06_Page_06" id="247" name="Google Shape;247;p12"/>
          <p:cNvPicPr preferRelativeResize="0"/>
          <p:nvPr/>
        </p:nvPicPr>
        <p:blipFill rotWithShape="1">
          <a:blip r:embed="rId3">
            <a:alphaModFix/>
          </a:blip>
          <a:srcRect b="19586" l="0" r="29920" t="0"/>
          <a:stretch/>
        </p:blipFill>
        <p:spPr>
          <a:xfrm>
            <a:off x="1447800" y="1981200"/>
            <a:ext cx="6408737" cy="446405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2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Arial"/>
              <a:buNone/>
            </a:pPr>
            <a:r>
              <a:rPr b="0" i="0" lang="en-US" sz="4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Initializing an Array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tp7_06_Page_07" id="253" name="Google Shape;253;p13"/>
          <p:cNvPicPr preferRelativeResize="0"/>
          <p:nvPr/>
        </p:nvPicPr>
        <p:blipFill rotWithShape="1">
          <a:blip r:embed="rId3">
            <a:alphaModFix/>
          </a:blip>
          <a:srcRect b="52662" l="0" r="17320" t="-1"/>
          <a:stretch/>
        </p:blipFill>
        <p:spPr>
          <a:xfrm>
            <a:off x="914400" y="2819400"/>
            <a:ext cx="7559675" cy="2627312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3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Arial"/>
              <a:buNone/>
            </a:pPr>
            <a:r>
              <a:rPr b="0" i="0" lang="en-US" sz="4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Initializing an Array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4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Array Examples</a:t>
            </a:r>
            <a:endParaRPr/>
          </a:p>
        </p:txBody>
      </p:sp>
      <p:sp>
        <p:nvSpPr>
          <p:cNvPr id="260" name="Google Shape;260;p14"/>
          <p:cNvSpPr txBox="1"/>
          <p:nvPr>
            <p:ph idx="1" type="body"/>
          </p:nvPr>
        </p:nvSpPr>
        <p:spPr>
          <a:xfrm>
            <a:off x="739775" y="2770187"/>
            <a:ext cx="7662862" cy="326707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/>
          <a:p>
            <a:pPr algn="l" indent="-342900" lvl="0" marL="3429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💧"/>
            </a:pP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Notice that the variable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i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declared to be of type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size_t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(line 9), which according to the C standard represents an unsigned integral type. </a:t>
            </a:r>
            <a:endParaRPr/>
          </a:p>
          <a:p>
            <a:pPr algn="l" indent="-342900" lvl="0" marL="342900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💧"/>
            </a:pP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type is recommended for any variable that represents an array’s size or an array’s subscripts. </a:t>
            </a:r>
            <a:endParaRPr/>
          </a:p>
          <a:p>
            <a:pPr algn="l" indent="-342900" lvl="0" marL="342900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💧"/>
            </a:pP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Type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size_t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defined in header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&lt;stddef.h&gt;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which is often included by other headers (such as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&lt;stdio.h&gt;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 </a:t>
            </a:r>
            <a:endParaRPr/>
          </a:p>
          <a:p>
            <a:pPr algn="l" indent="-342900" lvl="0" marL="342900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💧"/>
            </a:pP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[Note: If you attempt to compile Fig. 6.3 and receive errors, simply include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&lt;stddef.h&gt;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your program.]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5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Initializing an Array w/ an Initializer List</a:t>
            </a:r>
            <a:endParaRPr/>
          </a:p>
        </p:txBody>
      </p:sp>
      <p:sp>
        <p:nvSpPr>
          <p:cNvPr id="266" name="Google Shape;266;p15"/>
          <p:cNvSpPr txBox="1"/>
          <p:nvPr>
            <p:ph idx="1" type="body"/>
          </p:nvPr>
        </p:nvSpPr>
        <p:spPr>
          <a:xfrm>
            <a:off x="739775" y="2770187"/>
            <a:ext cx="7662862" cy="326707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-125729" lvl="0" marL="107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elements of an array can also be initialized when the array is defined by following the definition with an equals sign and braces,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{}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containing a comma-separated list of </a:t>
            </a:r>
            <a:r>
              <a:rPr b="0" i="0" lang="en-US" sz="22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array initializers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algn="l" indent="-125729" lvl="0" marL="107950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 6.4 initializes an integer array with 10 values (line 9) and prints the array in tabular format.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tp7_06_Page_08" id="271" name="Google Shape;271;p16"/>
          <p:cNvPicPr preferRelativeResize="0"/>
          <p:nvPr/>
        </p:nvPicPr>
        <p:blipFill rotWithShape="1">
          <a:blip r:embed="rId3">
            <a:alphaModFix/>
          </a:blip>
          <a:srcRect b="31261" l="0" r="25590" t="0"/>
          <a:stretch/>
        </p:blipFill>
        <p:spPr>
          <a:xfrm>
            <a:off x="1219200" y="2355850"/>
            <a:ext cx="6804025" cy="381635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6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Initializing an Array w/ an Initializer List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tp7_06_Page_09" id="277" name="Google Shape;277;p17"/>
          <p:cNvPicPr preferRelativeResize="0"/>
          <p:nvPr/>
        </p:nvPicPr>
        <p:blipFill rotWithShape="1">
          <a:blip r:embed="rId3">
            <a:alphaModFix/>
          </a:blip>
          <a:srcRect b="52661" l="0" r="17322" t="0"/>
          <a:stretch/>
        </p:blipFill>
        <p:spPr>
          <a:xfrm>
            <a:off x="685800" y="2514600"/>
            <a:ext cx="7559675" cy="2627312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7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Initializing an Array w/ an Initializer List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8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Array Examples</a:t>
            </a:r>
            <a:endParaRPr/>
          </a:p>
        </p:txBody>
      </p:sp>
      <p:sp>
        <p:nvSpPr>
          <p:cNvPr id="284" name="Google Shape;284;p18"/>
          <p:cNvSpPr txBox="1"/>
          <p:nvPr>
            <p:ph idx="1" type="body"/>
          </p:nvPr>
        </p:nvSpPr>
        <p:spPr>
          <a:xfrm>
            <a:off x="739775" y="2770187"/>
            <a:ext cx="7662862" cy="326707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/>
          <a:p>
            <a:pPr algn="l" indent="-342900" lvl="0" marL="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💧"/>
            </a:pP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there are </a:t>
            </a:r>
            <a:r>
              <a:rPr b="0" i="1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fewer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initializers than elements in the array, the remaining elements are initialized to zero. </a:t>
            </a:r>
            <a:endParaRPr/>
          </a:p>
          <a:p>
            <a:pPr algn="l" indent="-342900" lvl="0" marL="342900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💧"/>
            </a:pP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example, the elements of the array </a:t>
            </a:r>
            <a:r>
              <a:rPr b="0" i="0" lang="en-US" sz="20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n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Fig. 6.3 could have been initialized to zero as follows: </a:t>
            </a:r>
            <a:endParaRPr/>
          </a:p>
          <a:p>
            <a:pPr algn="l" indent="0" lvl="2" marL="630237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530"/>
              <a:buNone/>
            </a:pPr>
            <a:r>
              <a:rPr b="0" i="0" lang="en-US" sz="17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// initializes entire array to zeros</a:t>
            </a:r>
            <a:endParaRPr b="0" i="0" sz="1700" u="none">
              <a:solidFill>
                <a:srgbClr val="0000FF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algn="l" indent="0" lvl="2" marL="630237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530"/>
              <a:buNone/>
            </a:pPr>
            <a:r>
              <a:rPr b="1" i="0" lang="en-US" sz="1700" u="none">
                <a:solidFill>
                  <a:srgbClr val="0000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int</a:t>
            </a:r>
            <a:r>
              <a:rPr b="1" i="0" lang="en-US" sz="17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n[ </a:t>
            </a:r>
            <a:r>
              <a:rPr b="1" i="0" lang="en-US" sz="1700" u="none">
                <a:solidFill>
                  <a:srgbClr val="128A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10</a:t>
            </a:r>
            <a:r>
              <a:rPr b="1" i="0" lang="en-US" sz="17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] = { </a:t>
            </a:r>
            <a:r>
              <a:rPr b="1" i="0" lang="en-US" sz="1700" u="none">
                <a:solidFill>
                  <a:srgbClr val="128A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0</a:t>
            </a:r>
            <a:r>
              <a:rPr b="1" i="0" lang="en-US" sz="17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}; </a:t>
            </a:r>
            <a:endParaRPr/>
          </a:p>
          <a:p>
            <a:pPr algn="l" indent="-342900" lvl="0" marL="342900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💧"/>
            </a:pP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</a:t>
            </a:r>
            <a:r>
              <a:rPr b="0" i="1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explicitly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initializes the first element to zero and initializes the remaining nine elements to zero because there are fewer initializers than there are elements in the array.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9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Array Examples</a:t>
            </a:r>
            <a:endParaRPr/>
          </a:p>
        </p:txBody>
      </p:sp>
      <p:sp>
        <p:nvSpPr>
          <p:cNvPr id="290" name="Google Shape;290;p19"/>
          <p:cNvSpPr txBox="1"/>
          <p:nvPr>
            <p:ph idx="1" type="body"/>
          </p:nvPr>
        </p:nvSpPr>
        <p:spPr>
          <a:xfrm>
            <a:off x="739775" y="2770187"/>
            <a:ext cx="7662862" cy="326707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-342900" lvl="0" marL="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It’s important to remember that arrays are not automatically initialized to zero. </a:t>
            </a:r>
            <a:endParaRPr/>
          </a:p>
          <a:p>
            <a:pPr algn="l" indent="-342900" lvl="0" marL="342900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must at least initialize the first element to zero for the remaining elements to be automatically zeroed. </a:t>
            </a:r>
            <a:endParaRPr/>
          </a:p>
          <a:p>
            <a:pPr algn="l" indent="-342900" lvl="0" marL="342900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Array elements are initialized before program startup for </a:t>
            </a:r>
            <a:r>
              <a:rPr b="0" i="1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static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arrays and at runtime for </a:t>
            </a:r>
            <a:r>
              <a:rPr b="0" i="1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automatic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arrays.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Arrays</a:t>
            </a:r>
            <a:endParaRPr/>
          </a:p>
        </p:txBody>
      </p:sp>
      <p:sp>
        <p:nvSpPr>
          <p:cNvPr id="188" name="Google Shape;188;p2"/>
          <p:cNvSpPr txBox="1"/>
          <p:nvPr>
            <p:ph idx="1" type="body"/>
          </p:nvPr>
        </p:nvSpPr>
        <p:spPr>
          <a:xfrm>
            <a:off x="739775" y="2770187"/>
            <a:ext cx="7662862" cy="326707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/>
          <a:p>
            <a:pPr algn="l" indent="-342900" lvl="0" marL="3429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💧"/>
            </a:pP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array is a group of </a:t>
            </a:r>
            <a:r>
              <a:rPr b="0" i="1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contiguous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memory locations that all have the </a:t>
            </a:r>
            <a:r>
              <a:rPr b="0" i="1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same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1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type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algn="l" indent="-342900" lvl="0" marL="342900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💧"/>
            </a:pP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refer to a particular location or element in the array, we specify the array’s name and the </a:t>
            </a:r>
            <a:r>
              <a:rPr b="0" i="0" lang="en-US" sz="20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position number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the particular element in the array.</a:t>
            </a:r>
            <a:endParaRPr/>
          </a:p>
          <a:p>
            <a:pPr algn="l" indent="-342900" lvl="0" marL="342900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💧"/>
            </a:pP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 6.1 shows an integer array called </a:t>
            </a:r>
            <a:r>
              <a:rPr b="0" i="0" lang="en-US" sz="20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c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containing 12 </a:t>
            </a:r>
            <a:r>
              <a:rPr b="0" i="0" lang="en-US" sz="20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elements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algn="l" indent="-342900" lvl="0" marL="342900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💧"/>
            </a:pP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Any one of these elements may be referred to by giving the array’s name followed by the </a:t>
            </a:r>
            <a:r>
              <a:rPr b="0" i="1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position number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the particular element in square brackets (</a:t>
            </a:r>
            <a:r>
              <a:rPr b="0" i="0" lang="en-US" sz="20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[]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0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Array Examples</a:t>
            </a:r>
            <a:endParaRPr/>
          </a:p>
        </p:txBody>
      </p:sp>
      <p:sp>
        <p:nvSpPr>
          <p:cNvPr id="296" name="Google Shape;296;p20"/>
          <p:cNvSpPr txBox="1"/>
          <p:nvPr>
            <p:ph idx="1" type="body"/>
          </p:nvPr>
        </p:nvSpPr>
        <p:spPr>
          <a:xfrm>
            <a:off x="739775" y="2770187"/>
            <a:ext cx="7662862" cy="326707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-342900" lvl="0" marL="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array definition </a:t>
            </a:r>
            <a:endParaRPr/>
          </a:p>
          <a:p>
            <a:pPr algn="l" indent="-349250" lvl="2" marL="103505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💧"/>
            </a:pPr>
            <a:r>
              <a:rPr b="1" i="0" lang="en-US" sz="1800" u="none">
                <a:solidFill>
                  <a:srgbClr val="0000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int</a:t>
            </a:r>
            <a:r>
              <a:rPr b="1" i="0" lang="en-US" sz="18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n[ </a:t>
            </a:r>
            <a:r>
              <a:rPr b="1" i="0" lang="en-US" sz="1800" u="none">
                <a:solidFill>
                  <a:srgbClr val="128A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5</a:t>
            </a:r>
            <a:r>
              <a:rPr b="1" i="0" lang="en-US" sz="18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] = { </a:t>
            </a:r>
            <a:r>
              <a:rPr b="1" i="0" lang="en-US" sz="1800" u="none">
                <a:solidFill>
                  <a:srgbClr val="128A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32</a:t>
            </a:r>
            <a:r>
              <a:rPr b="1" i="0" lang="en-US" sz="18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, </a:t>
            </a:r>
            <a:r>
              <a:rPr b="1" i="0" lang="en-US" sz="1800" u="none">
                <a:solidFill>
                  <a:srgbClr val="128A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27</a:t>
            </a:r>
            <a:r>
              <a:rPr b="1" i="0" lang="en-US" sz="18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, </a:t>
            </a:r>
            <a:r>
              <a:rPr b="1" i="0" lang="en-US" sz="1800" u="none">
                <a:solidFill>
                  <a:srgbClr val="128A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64</a:t>
            </a:r>
            <a:r>
              <a:rPr b="1" i="0" lang="en-US" sz="18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, </a:t>
            </a:r>
            <a:r>
              <a:rPr b="1" i="0" lang="en-US" sz="1800" u="none">
                <a:solidFill>
                  <a:srgbClr val="128A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18</a:t>
            </a:r>
            <a:r>
              <a:rPr b="1" i="0" lang="en-US" sz="18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, </a:t>
            </a:r>
            <a:r>
              <a:rPr b="1" i="0" lang="en-US" sz="1800" u="none">
                <a:solidFill>
                  <a:srgbClr val="128A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95</a:t>
            </a:r>
            <a:r>
              <a:rPr b="1" i="0" lang="en-US" sz="18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, </a:t>
            </a:r>
            <a:r>
              <a:rPr b="1" i="0" lang="en-US" sz="1800" u="none">
                <a:solidFill>
                  <a:srgbClr val="128A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14</a:t>
            </a:r>
            <a:r>
              <a:rPr b="1" i="0" lang="en-US" sz="18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}; </a:t>
            </a:r>
            <a:endParaRPr/>
          </a:p>
          <a:p>
            <a:pPr algn="l" indent="-342900" lvl="0" marL="342900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980"/>
              <a:buNone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causes a syntax error because there are six initializers and </a:t>
            </a:r>
            <a:r>
              <a:rPr b="0" i="1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only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five array elements.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1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Array Examples</a:t>
            </a:r>
            <a:endParaRPr/>
          </a:p>
        </p:txBody>
      </p:sp>
      <p:sp>
        <p:nvSpPr>
          <p:cNvPr id="302" name="Google Shape;302;p21"/>
          <p:cNvSpPr txBox="1"/>
          <p:nvPr>
            <p:ph idx="1" type="body"/>
          </p:nvPr>
        </p:nvSpPr>
        <p:spPr>
          <a:xfrm>
            <a:off x="739775" y="2770187"/>
            <a:ext cx="7662862" cy="326707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-342900" lvl="0" marL="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the array size is </a:t>
            </a:r>
            <a:r>
              <a:rPr b="0" i="1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omitted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from a definition with an initializer list, the number of elements in the array will be the number of elements in the initializer list. </a:t>
            </a:r>
            <a:endParaRPr/>
          </a:p>
          <a:p>
            <a:pPr algn="l" indent="-342900" lvl="0" marL="342900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example, </a:t>
            </a:r>
            <a:endParaRPr/>
          </a:p>
          <a:p>
            <a:pPr algn="l" indent="-349250" lvl="2" marL="103505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💧"/>
            </a:pPr>
            <a:r>
              <a:rPr b="1" i="0" lang="en-US" sz="1800" u="none">
                <a:solidFill>
                  <a:srgbClr val="0000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int</a:t>
            </a:r>
            <a:r>
              <a:rPr b="1" i="0" lang="en-US" sz="18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n[] = { </a:t>
            </a:r>
            <a:r>
              <a:rPr b="1" i="0" lang="en-US" sz="1800" u="none">
                <a:solidFill>
                  <a:srgbClr val="128A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1</a:t>
            </a:r>
            <a:r>
              <a:rPr b="1" i="0" lang="en-US" sz="18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, </a:t>
            </a:r>
            <a:r>
              <a:rPr b="1" i="0" lang="en-US" sz="1800" u="none">
                <a:solidFill>
                  <a:srgbClr val="128A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2</a:t>
            </a:r>
            <a:r>
              <a:rPr b="1" i="0" lang="en-US" sz="18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, </a:t>
            </a:r>
            <a:r>
              <a:rPr b="1" i="0" lang="en-US" sz="1800" u="none">
                <a:solidFill>
                  <a:srgbClr val="128A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3</a:t>
            </a:r>
            <a:r>
              <a:rPr b="1" i="0" lang="en-US" sz="18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, </a:t>
            </a:r>
            <a:r>
              <a:rPr b="1" i="0" lang="en-US" sz="1800" u="none">
                <a:solidFill>
                  <a:srgbClr val="128A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4</a:t>
            </a:r>
            <a:r>
              <a:rPr b="1" i="0" lang="en-US" sz="18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, </a:t>
            </a:r>
            <a:r>
              <a:rPr b="1" i="0" lang="en-US" sz="1800" u="none">
                <a:solidFill>
                  <a:srgbClr val="128A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5</a:t>
            </a:r>
            <a:r>
              <a:rPr b="1" i="0" lang="en-US" sz="18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};</a:t>
            </a:r>
            <a:endParaRPr/>
          </a:p>
          <a:p>
            <a:pPr algn="l" indent="-342900" lvl="0" marL="342900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980"/>
              <a:buNone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would create a five-element array initialized with the indicated values.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tp7_06_Page_12" id="307" name="Google Shape;307;p22"/>
          <p:cNvPicPr preferRelativeResize="0"/>
          <p:nvPr/>
        </p:nvPicPr>
        <p:blipFill rotWithShape="1">
          <a:blip r:embed="rId3">
            <a:alphaModFix/>
          </a:blip>
          <a:srcRect b="13750" l="4" r="19287" t="-1"/>
          <a:stretch/>
        </p:blipFill>
        <p:spPr>
          <a:xfrm>
            <a:off x="914400" y="2070100"/>
            <a:ext cx="7380287" cy="47879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22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Arial"/>
              <a:buNone/>
            </a:pPr>
            <a:r>
              <a:rPr b="0" i="0" lang="en-US" sz="4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Initializing an Array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tp7_06_Page_13" id="313" name="Google Shape;313;p23"/>
          <p:cNvPicPr preferRelativeResize="0"/>
          <p:nvPr/>
        </p:nvPicPr>
        <p:blipFill rotWithShape="1">
          <a:blip r:embed="rId3">
            <a:alphaModFix/>
          </a:blip>
          <a:srcRect b="52665" l="0" r="17712" t="-1"/>
          <a:stretch/>
        </p:blipFill>
        <p:spPr>
          <a:xfrm>
            <a:off x="990600" y="2554287"/>
            <a:ext cx="7524750" cy="2627312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23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Arial"/>
              <a:buNone/>
            </a:pPr>
            <a:r>
              <a:rPr b="0" i="0" lang="en-US" sz="4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Initializing an Array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4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Array Examples</a:t>
            </a:r>
            <a:endParaRPr/>
          </a:p>
        </p:txBody>
      </p:sp>
      <p:sp>
        <p:nvSpPr>
          <p:cNvPr id="320" name="Google Shape;320;p24"/>
          <p:cNvSpPr txBox="1"/>
          <p:nvPr>
            <p:ph idx="1" type="body"/>
          </p:nvPr>
        </p:nvSpPr>
        <p:spPr>
          <a:xfrm>
            <a:off x="739775" y="2770187"/>
            <a:ext cx="7662862" cy="326707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-342900" lvl="0" marL="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b="0" i="0" lang="en-US" sz="2200" u="none">
                <a:solidFill>
                  <a:srgbClr val="0000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#define</a:t>
            </a:r>
            <a:r>
              <a:rPr b="0" i="0" lang="en-US" sz="22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preprocessor directive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introduced in this program. </a:t>
            </a:r>
            <a:endParaRPr/>
          </a:p>
          <a:p>
            <a:pPr algn="l" indent="-342900" lvl="0" marL="342900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Line 4</a:t>
            </a:r>
            <a:endParaRPr/>
          </a:p>
          <a:p>
            <a:pPr algn="l" indent="-349250" lvl="2" marL="103505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💧"/>
            </a:pPr>
            <a:r>
              <a:rPr b="1" i="0" lang="en-US" sz="1800" u="none">
                <a:solidFill>
                  <a:srgbClr val="0000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#define</a:t>
            </a:r>
            <a:r>
              <a:rPr b="1" i="0" lang="en-US" sz="18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</a:t>
            </a:r>
            <a:r>
              <a:rPr b="1" i="0" lang="en-US" sz="1800" u="none">
                <a:solidFill>
                  <a:srgbClr val="128A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SIZE</a:t>
            </a:r>
            <a:r>
              <a:rPr b="1" i="0" lang="en-US" sz="18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</a:t>
            </a:r>
            <a:r>
              <a:rPr b="1" i="0" lang="en-US" sz="1800" u="none">
                <a:solidFill>
                  <a:srgbClr val="128A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10</a:t>
            </a:r>
            <a:endParaRPr/>
          </a:p>
          <a:p>
            <a:pPr algn="l" indent="-342900" lvl="0" marL="342900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980"/>
              <a:buNone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defines a </a:t>
            </a:r>
            <a:r>
              <a:rPr b="0" i="0" lang="en-US" sz="22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symbolic constant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SIZE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whose value is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10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algn="l" indent="-342900" lvl="0" marL="342900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symbolic constant is an identifier that’s replaced with </a:t>
            </a:r>
            <a:r>
              <a:rPr b="0" i="0" lang="en-US" sz="22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replacement text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by the C preprocessor before the program is compiled. 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5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Array Examples</a:t>
            </a:r>
            <a:endParaRPr/>
          </a:p>
        </p:txBody>
      </p:sp>
      <p:sp>
        <p:nvSpPr>
          <p:cNvPr id="326" name="Google Shape;326;p25"/>
          <p:cNvSpPr txBox="1"/>
          <p:nvPr>
            <p:ph idx="1" type="body"/>
          </p:nvPr>
        </p:nvSpPr>
        <p:spPr>
          <a:xfrm>
            <a:off x="739775" y="2438400"/>
            <a:ext cx="7662862" cy="40386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-342900" lvl="0" marL="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the program is preprocessed, all occurrences of the symbolic constant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SIZE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are replaced with the replacement text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10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algn="l" indent="-342900" lvl="0" marL="342900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Using symbolic constants to specify array sizes makes programs more </a:t>
            </a:r>
            <a:r>
              <a:rPr b="0" i="0" lang="en-US" sz="22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scalable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algn="l" indent="-342900" lvl="0" marL="342900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could have the first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for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loop (line 13) fill a 1000-element array by simply changing the value of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SIZE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the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#define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directive from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10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1000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algn="l" indent="-342900" lvl="0" marL="342900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the symbolic constant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SIZE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had not been used, we’d have to change the program in </a:t>
            </a:r>
            <a:r>
              <a:rPr b="0" i="1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three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separate places. 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6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Array Examples</a:t>
            </a:r>
            <a:endParaRPr/>
          </a:p>
        </p:txBody>
      </p:sp>
      <p:sp>
        <p:nvSpPr>
          <p:cNvPr id="332" name="Google Shape;332;p26"/>
          <p:cNvSpPr txBox="1"/>
          <p:nvPr>
            <p:ph idx="1" type="body"/>
          </p:nvPr>
        </p:nvSpPr>
        <p:spPr>
          <a:xfrm>
            <a:off x="739775" y="2770187"/>
            <a:ext cx="7662862" cy="326707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-342900" lvl="0" marL="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the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#define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preprocessor directive in line 4 is terminated with a semicolon, the preprocessor replaces all occurrences of the symbolic constant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SIZE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the program with the text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10;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tp7_06_Page_19" id="337" name="Google Shape;337;p27"/>
          <p:cNvPicPr preferRelativeResize="0"/>
          <p:nvPr/>
        </p:nvPicPr>
        <p:blipFill rotWithShape="1">
          <a:blip r:embed="rId3">
            <a:alphaModFix/>
          </a:blip>
          <a:srcRect b="14398" l="0" r="17322" t="0"/>
          <a:stretch/>
        </p:blipFill>
        <p:spPr>
          <a:xfrm>
            <a:off x="838200" y="2106612"/>
            <a:ext cx="7559675" cy="4751387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7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Summing the Elements of an Array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8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Using Arrays to Summarize Survey Results</a:t>
            </a:r>
            <a:endParaRPr/>
          </a:p>
        </p:txBody>
      </p:sp>
      <p:sp>
        <p:nvSpPr>
          <p:cNvPr id="344" name="Google Shape;344;p28"/>
          <p:cNvSpPr txBox="1"/>
          <p:nvPr>
            <p:ph idx="1" type="body"/>
          </p:nvPr>
        </p:nvSpPr>
        <p:spPr>
          <a:xfrm>
            <a:off x="739775" y="2209800"/>
            <a:ext cx="7662862" cy="44196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-125729" lvl="0" marL="107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Our next example uses arrays to summarize the results of data collected in a survey. </a:t>
            </a:r>
            <a:endParaRPr/>
          </a:p>
          <a:p>
            <a:pPr algn="l" indent="-125729" lvl="0" marL="107950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Consider the problem statement. </a:t>
            </a:r>
            <a:endParaRPr/>
          </a:p>
          <a:p>
            <a:pPr algn="l" indent="-336550" lvl="1" marL="6858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1F944"/>
              </a:buClr>
              <a:buSzPts val="1800"/>
              <a:buFont typeface="Noto Sans Symbols"/>
              <a:buChar char="💧"/>
            </a:pP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Forty students were asked to rate the quality of the food in the student cafeteria on a scale of 1 to 10 (1 means awful and 10 means excellent). Place the 40 responses in an integer array and summarize the results of the poll.</a:t>
            </a:r>
            <a:endParaRPr/>
          </a:p>
          <a:p>
            <a:pPr algn="l" indent="-125729" lvl="0" marL="107950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wish to summarize the number of responses of each type (i.e., 1 through 10). 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9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Array Examples</a:t>
            </a:r>
            <a:endParaRPr/>
          </a:p>
        </p:txBody>
      </p:sp>
      <p:sp>
        <p:nvSpPr>
          <p:cNvPr id="350" name="Google Shape;350;p29"/>
          <p:cNvSpPr txBox="1"/>
          <p:nvPr>
            <p:ph idx="1" type="body"/>
          </p:nvPr>
        </p:nvSpPr>
        <p:spPr>
          <a:xfrm>
            <a:off x="739775" y="2770187"/>
            <a:ext cx="7662862" cy="326707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-342900" lvl="0" marL="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array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responses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(line 17) is a 40-element array of the students’ responses. </a:t>
            </a:r>
            <a:endParaRPr/>
          </a:p>
          <a:p>
            <a:pPr algn="l" indent="-342900" lvl="0" marL="342900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use an 11-element array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frequency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(line 14) to count the number of occurrences of each response. </a:t>
            </a:r>
            <a:endParaRPr/>
          </a:p>
          <a:p>
            <a:pPr algn="l" indent="-342900" lvl="0" marL="342900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ignore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frequency[0]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because it’s logical to have response 1 increment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frequency[1]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rather than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frequency[0]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algn="l" indent="-342900" lvl="0" marL="342900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allows us to use each response directly as the subscript in the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frequency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array.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tp7_06_Page_04" id="193" name="Google Shape;193;p3"/>
          <p:cNvPicPr preferRelativeResize="0"/>
          <p:nvPr/>
        </p:nvPicPr>
        <p:blipFill rotWithShape="1">
          <a:blip r:embed="rId3">
            <a:alphaModFix/>
          </a:blip>
          <a:srcRect b="33226" l="-4" r="36222" t="1928"/>
          <a:stretch/>
        </p:blipFill>
        <p:spPr>
          <a:xfrm>
            <a:off x="1752600" y="2571750"/>
            <a:ext cx="5832475" cy="360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12-element Array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tp7_06_Page_22" id="355" name="Google Shape;355;p30"/>
          <p:cNvPicPr preferRelativeResize="0"/>
          <p:nvPr/>
        </p:nvPicPr>
        <p:blipFill rotWithShape="1">
          <a:blip r:embed="rId3">
            <a:alphaModFix/>
          </a:blip>
          <a:srcRect b="25425" l="0" r="17322" t="1"/>
          <a:stretch/>
        </p:blipFill>
        <p:spPr>
          <a:xfrm>
            <a:off x="746125" y="2565400"/>
            <a:ext cx="7559675" cy="414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30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Analyzing a Student Poll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tp7_06_Page_23" id="361" name="Google Shape;361;p31"/>
          <p:cNvPicPr preferRelativeResize="0"/>
          <p:nvPr/>
        </p:nvPicPr>
        <p:blipFill rotWithShape="1">
          <a:blip r:embed="rId3">
            <a:alphaModFix/>
          </a:blip>
          <a:srcRect b="41638" l="0" r="13386" t="0"/>
          <a:stretch/>
        </p:blipFill>
        <p:spPr>
          <a:xfrm>
            <a:off x="723209" y="2696035"/>
            <a:ext cx="7919961" cy="3240062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31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Analyzing a Student Poll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tp7_06_Page_24" id="367" name="Google Shape;367;p32"/>
          <p:cNvPicPr preferRelativeResize="0"/>
          <p:nvPr/>
        </p:nvPicPr>
        <p:blipFill rotWithShape="1">
          <a:blip r:embed="rId3">
            <a:alphaModFix/>
          </a:blip>
          <a:srcRect b="52661" l="-1" r="17322" t="0"/>
          <a:stretch/>
        </p:blipFill>
        <p:spPr>
          <a:xfrm>
            <a:off x="838200" y="2590800"/>
            <a:ext cx="7559675" cy="2627312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32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Analyzing a Student Poll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3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Analyzing a Student Poll</a:t>
            </a:r>
            <a:endParaRPr/>
          </a:p>
        </p:txBody>
      </p:sp>
      <p:sp>
        <p:nvSpPr>
          <p:cNvPr id="374" name="Google Shape;374;p33"/>
          <p:cNvSpPr txBox="1"/>
          <p:nvPr>
            <p:ph idx="1" type="body"/>
          </p:nvPr>
        </p:nvSpPr>
        <p:spPr>
          <a:xfrm>
            <a:off x="739775" y="2770187"/>
            <a:ext cx="7662862" cy="326707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-342900" lvl="0" marL="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for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loop (line 24) takes the responses one at a time from the array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responses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increments one of the 10 counters (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frequency[1]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frequency[10]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in the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frequency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array. </a:t>
            </a:r>
            <a:endParaRPr/>
          </a:p>
          <a:p>
            <a:pPr algn="l" indent="-342900" lvl="0" marL="342900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key statement in the loop is line 25</a:t>
            </a:r>
            <a:endParaRPr/>
          </a:p>
          <a:p>
            <a:pPr algn="l" indent="-349250" lvl="2" marL="103505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💧"/>
            </a:pPr>
            <a:r>
              <a:rPr b="0" i="0" lang="en-US" sz="18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++frequency[ responses[ answer ] ];</a:t>
            </a:r>
            <a:endParaRPr/>
          </a:p>
          <a:p>
            <a:pPr algn="l" indent="-342900" lvl="0" marL="342900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980"/>
              <a:buNone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which increments the appropriate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frequency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counter depending on the value of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responses[answer]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4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Analyzing a Student Poll</a:t>
            </a:r>
            <a:endParaRPr/>
          </a:p>
        </p:txBody>
      </p:sp>
      <p:sp>
        <p:nvSpPr>
          <p:cNvPr id="380" name="Google Shape;380;p34"/>
          <p:cNvSpPr txBox="1"/>
          <p:nvPr>
            <p:ph idx="1" type="body"/>
          </p:nvPr>
        </p:nvSpPr>
        <p:spPr>
          <a:xfrm>
            <a:off x="739775" y="2770187"/>
            <a:ext cx="7662862" cy="326707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-342900" lvl="0" marL="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the counter variable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answer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0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responses[answer]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1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so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++frequency[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responses[answer]];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interpreted as</a:t>
            </a:r>
            <a:endParaRPr/>
          </a:p>
          <a:p>
            <a:pPr algn="l" indent="-349250" lvl="2" marL="103505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💧"/>
            </a:pPr>
            <a:r>
              <a:rPr b="0" i="0" lang="en-US" sz="18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++frequency[ </a:t>
            </a:r>
            <a:r>
              <a:rPr b="1" i="0" lang="en-US" sz="1800" u="none">
                <a:solidFill>
                  <a:srgbClr val="128A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1</a:t>
            </a:r>
            <a:r>
              <a:rPr b="1" i="0" lang="en-US" sz="18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];</a:t>
            </a:r>
            <a:endParaRPr/>
          </a:p>
          <a:p>
            <a:pPr algn="l" indent="-342900" lvl="0" marL="342900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1980"/>
              <a:buNone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which increments array element one. </a:t>
            </a:r>
            <a:endParaRPr/>
          </a:p>
          <a:p>
            <a:pPr algn="l" indent="-342900" lvl="0" marL="342900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answer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1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responses[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nswer]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2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so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++frequency[responses[answer]];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interpreted as</a:t>
            </a:r>
            <a:endParaRPr/>
          </a:p>
          <a:p>
            <a:pPr algn="l" indent="-349250" lvl="2" marL="103505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💧"/>
            </a:pPr>
            <a:r>
              <a:rPr b="0" i="0" lang="en-US" sz="18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++frequency[ </a:t>
            </a:r>
            <a:r>
              <a:rPr b="1" i="0" lang="en-US" sz="1800" u="none">
                <a:solidFill>
                  <a:srgbClr val="128A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2</a:t>
            </a:r>
            <a:r>
              <a:rPr b="1" i="0" lang="en-US" sz="18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];</a:t>
            </a:r>
            <a:endParaRPr/>
          </a:p>
          <a:p>
            <a:pPr algn="l" indent="-342900" lvl="0" marL="342900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1980"/>
              <a:buNone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which increments array element two. 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5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Analyzing a Student Poll</a:t>
            </a:r>
            <a:endParaRPr/>
          </a:p>
        </p:txBody>
      </p:sp>
      <p:sp>
        <p:nvSpPr>
          <p:cNvPr id="386" name="Google Shape;386;p35"/>
          <p:cNvSpPr txBox="1"/>
          <p:nvPr>
            <p:ph idx="1" type="body"/>
          </p:nvPr>
        </p:nvSpPr>
        <p:spPr>
          <a:xfrm>
            <a:off x="739775" y="2438400"/>
            <a:ext cx="7662862" cy="359886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-342900" lvl="0" marL="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answer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2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responses[answer]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6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so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++frequency[responses[answer]];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interpreted as</a:t>
            </a:r>
            <a:endParaRPr/>
          </a:p>
          <a:p>
            <a:pPr algn="l" indent="-349250" lvl="2" marL="103505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💧"/>
            </a:pPr>
            <a:r>
              <a:rPr b="0" i="0" lang="en-US" sz="18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++frequency[ </a:t>
            </a:r>
            <a:r>
              <a:rPr b="1" i="0" lang="en-US" sz="1800" u="none">
                <a:solidFill>
                  <a:srgbClr val="128A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6</a:t>
            </a:r>
            <a:r>
              <a:rPr b="1" i="0" lang="en-US" sz="18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];</a:t>
            </a:r>
            <a:endParaRPr/>
          </a:p>
          <a:p>
            <a:pPr algn="l" indent="-342900" lvl="0" marL="342900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1980"/>
              <a:buNone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which increments array element six, and so on. </a:t>
            </a:r>
            <a:endParaRPr/>
          </a:p>
          <a:p>
            <a:pPr algn="l" indent="-342900" lvl="0" marL="342900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Regardless of the number of responses processed in the survey, only an 11-element array is required (ignoring element zero) to summarize the results. </a:t>
            </a:r>
            <a:endParaRPr/>
          </a:p>
          <a:p>
            <a:pPr algn="l" indent="-342900" lvl="0" marL="342900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the data contained invalid values such as 13, the program would attempt to add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1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frequency[13]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algn="l" indent="-342900" lvl="0" marL="342900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would be outside the bounds of the array. 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6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Analyzing a Student Poll</a:t>
            </a:r>
            <a:endParaRPr/>
          </a:p>
        </p:txBody>
      </p:sp>
      <p:sp>
        <p:nvSpPr>
          <p:cNvPr id="392" name="Google Shape;392;p36"/>
          <p:cNvSpPr txBox="1"/>
          <p:nvPr>
            <p:ph idx="1" type="body"/>
          </p:nvPr>
        </p:nvSpPr>
        <p:spPr>
          <a:xfrm>
            <a:off x="739775" y="2770187"/>
            <a:ext cx="7662862" cy="326707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-342900" lvl="0" marL="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</a:pPr>
            <a:r>
              <a:rPr b="0" i="1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 has no array bounds checking to prevent the program from referring to an element that does not exist. </a:t>
            </a:r>
            <a:endParaRPr/>
          </a:p>
          <a:p>
            <a:pPr algn="l" indent="-342900" lvl="0" marL="342900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Thus, an executing program can “walk off” either end of an array without warning—a security problem that we will discuss later. </a:t>
            </a:r>
            <a:endParaRPr/>
          </a:p>
          <a:p>
            <a:pPr algn="l" indent="-342900" lvl="0" marL="342900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should ensure that all array references remain within the bounds of the array.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7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Graphing Array Element Values with Histograms</a:t>
            </a:r>
            <a:endParaRPr/>
          </a:p>
        </p:txBody>
      </p:sp>
      <p:sp>
        <p:nvSpPr>
          <p:cNvPr id="398" name="Google Shape;398;p37"/>
          <p:cNvSpPr txBox="1"/>
          <p:nvPr>
            <p:ph idx="1" type="body"/>
          </p:nvPr>
        </p:nvSpPr>
        <p:spPr>
          <a:xfrm>
            <a:off x="739775" y="2770187"/>
            <a:ext cx="7662862" cy="326707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-125729" lvl="0" marL="107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Our next example reads numbers from an array and graphs the information in the form of a bar chart or histogram—each number is printed, then a bar consisting of that many asterisks is printed beside the number. </a:t>
            </a:r>
            <a:endParaRPr/>
          </a:p>
          <a:p>
            <a:pPr algn="l" indent="-125729" lvl="0" marL="107950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nested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for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statement (line 20) draws the bars. </a:t>
            </a:r>
            <a:endParaRPr/>
          </a:p>
          <a:p>
            <a:pPr algn="l" indent="-125729" lvl="0" marL="107950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Note the use of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puts(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""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)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end each histogram bar (line 24). 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tp7_06_Page_28" id="403" name="Google Shape;403;p38"/>
          <p:cNvPicPr preferRelativeResize="0"/>
          <p:nvPr/>
        </p:nvPicPr>
        <p:blipFill rotWithShape="1">
          <a:blip r:embed="rId3">
            <a:alphaModFix/>
          </a:blip>
          <a:srcRect b="41636" l="0" r="21259" t="0"/>
          <a:stretch/>
        </p:blipFill>
        <p:spPr>
          <a:xfrm>
            <a:off x="1066800" y="2590800"/>
            <a:ext cx="7199312" cy="3240087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38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Displaying a Histogram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tp7_06_Page_29" id="409" name="Google Shape;409;p39"/>
          <p:cNvPicPr preferRelativeResize="0"/>
          <p:nvPr/>
        </p:nvPicPr>
        <p:blipFill rotWithShape="1">
          <a:blip r:embed="rId3">
            <a:alphaModFix/>
          </a:blip>
          <a:srcRect b="14398" l="4" r="13380" t="0"/>
          <a:stretch/>
        </p:blipFill>
        <p:spPr>
          <a:xfrm>
            <a:off x="685800" y="1905000"/>
            <a:ext cx="7920037" cy="4751387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39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Arial"/>
              <a:buNone/>
            </a:pPr>
            <a:r>
              <a:rPr b="0" i="0" lang="en-US" sz="4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Displaying a Histogram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Arrays</a:t>
            </a:r>
            <a:endParaRPr/>
          </a:p>
        </p:txBody>
      </p:sp>
      <p:sp>
        <p:nvSpPr>
          <p:cNvPr id="200" name="Google Shape;200;p4"/>
          <p:cNvSpPr txBox="1"/>
          <p:nvPr>
            <p:ph idx="1" type="body"/>
          </p:nvPr>
        </p:nvSpPr>
        <p:spPr>
          <a:xfrm>
            <a:off x="739775" y="2770187"/>
            <a:ext cx="7662862" cy="326707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-342900" lvl="0" marL="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50"/>
              <a:buFont typeface="Noto Sans Symbols"/>
              <a:buChar char="💧"/>
            </a:pPr>
            <a:r>
              <a:rPr b="0" i="0" lang="en-US" sz="25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first element in every array is the </a:t>
            </a:r>
            <a:r>
              <a:rPr b="0" i="0" lang="en-US" sz="25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zeroth element</a:t>
            </a:r>
            <a:r>
              <a:rPr b="0" i="0" lang="en-US" sz="25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algn="l" indent="-342900" lvl="0" marL="342900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250"/>
              <a:buFont typeface="Noto Sans Symbols"/>
              <a:buChar char="💧"/>
            </a:pPr>
            <a:r>
              <a:rPr b="0" i="0" lang="en-US" sz="25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array, like other variable names, can contain only letters, digits and underscores and cannot begin with a digit.</a:t>
            </a:r>
            <a:endParaRPr/>
          </a:p>
          <a:p>
            <a:pPr algn="l" indent="-342900" lvl="0" marL="342900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250"/>
              <a:buFont typeface="Noto Sans Symbols"/>
              <a:buChar char="💧"/>
            </a:pPr>
            <a:r>
              <a:rPr b="0" i="0" lang="en-US" sz="25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position number within square brackets is called a </a:t>
            </a:r>
            <a:r>
              <a:rPr b="0" i="0" lang="en-US" sz="25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subscript</a:t>
            </a:r>
            <a:r>
              <a:rPr b="0" i="0" lang="en-US" sz="25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algn="l" indent="-342900" lvl="0" marL="342900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250"/>
              <a:buFont typeface="Noto Sans Symbols"/>
              <a:buChar char="💧"/>
            </a:pPr>
            <a:r>
              <a:rPr b="0" i="0" lang="en-US" sz="25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subscript must be an integer or an integer expression. 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0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Rolling a Die 6,000,000 Times and Summarizing the Results in an Array</a:t>
            </a:r>
            <a:endParaRPr/>
          </a:p>
        </p:txBody>
      </p:sp>
      <p:sp>
        <p:nvSpPr>
          <p:cNvPr id="416" name="Google Shape;416;p40"/>
          <p:cNvSpPr txBox="1"/>
          <p:nvPr>
            <p:ph idx="1" type="body"/>
          </p:nvPr>
        </p:nvSpPr>
        <p:spPr>
          <a:xfrm>
            <a:off x="739775" y="2770187"/>
            <a:ext cx="7662862" cy="326707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-125729" lvl="0" marL="107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Roll a single six-sided die 6,000,000 times to test whether the random number generator actually produces random numbers.</a:t>
            </a:r>
            <a:endParaRPr/>
          </a:p>
          <a:p>
            <a:pPr algn="l" indent="-125729" lvl="0" marL="107950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array version of this program is shown on the next few pages. 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tp7_06_Page_30" id="421" name="Google Shape;421;p41"/>
          <p:cNvPicPr preferRelativeResize="0"/>
          <p:nvPr/>
        </p:nvPicPr>
        <p:blipFill rotWithShape="1">
          <a:blip r:embed="rId3">
            <a:alphaModFix/>
          </a:blip>
          <a:srcRect b="12457" l="0" r="21259" t="0"/>
          <a:stretch/>
        </p:blipFill>
        <p:spPr>
          <a:xfrm>
            <a:off x="874464" y="1142135"/>
            <a:ext cx="7199186" cy="4859236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41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Roll a Die 6,000,000 times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tp7_06_Page_31" id="427" name="Google Shape;427;p42"/>
          <p:cNvPicPr preferRelativeResize="0"/>
          <p:nvPr/>
        </p:nvPicPr>
        <p:blipFill rotWithShape="1">
          <a:blip r:embed="rId3">
            <a:alphaModFix/>
          </a:blip>
          <a:srcRect b="46824" l="-1" r="17332" t="-1"/>
          <a:stretch/>
        </p:blipFill>
        <p:spPr>
          <a:xfrm>
            <a:off x="762000" y="2514600"/>
            <a:ext cx="7559675" cy="2952750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42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Roll a Die 6,000,000 times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3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Using Character Arrays to Store and Manipulate Strings</a:t>
            </a:r>
            <a:endParaRPr/>
          </a:p>
        </p:txBody>
      </p:sp>
      <p:sp>
        <p:nvSpPr>
          <p:cNvPr id="434" name="Google Shape;434;p43"/>
          <p:cNvSpPr txBox="1"/>
          <p:nvPr>
            <p:ph idx="1" type="body"/>
          </p:nvPr>
        </p:nvSpPr>
        <p:spPr>
          <a:xfrm>
            <a:off x="739775" y="2770187"/>
            <a:ext cx="7662862" cy="326707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/>
          <a:p>
            <a:pPr algn="l" indent="-342900" lvl="0" marL="3429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🞂"/>
            </a:pP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 far, the only string-processing capability we have is outputting a string with </a:t>
            </a:r>
            <a:r>
              <a:rPr b="0" i="0" lang="en-US" sz="20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printf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algn="l" indent="-342900" lvl="0" marL="342900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🞂"/>
            </a:pP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string such as </a:t>
            </a:r>
            <a:r>
              <a:rPr b="0" i="0" lang="en-US" sz="20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"hello"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really an array of individual characters in C.</a:t>
            </a:r>
            <a:endParaRPr/>
          </a:p>
          <a:p>
            <a:pPr algn="l" indent="-342900" lvl="0" marL="342900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🞂"/>
            </a:pP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character array can be initialized using a string literal. </a:t>
            </a:r>
            <a:endParaRPr/>
          </a:p>
          <a:p>
            <a:pPr algn="l" indent="-342900" lvl="0" marL="342900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🞂"/>
            </a:pP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example, </a:t>
            </a:r>
            <a:r>
              <a:rPr b="1" i="0" lang="en-US" sz="2000" u="none">
                <a:solidFill>
                  <a:srgbClr val="0000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char</a:t>
            </a:r>
            <a:r>
              <a:rPr b="1" i="0" lang="en-US" sz="20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string1[] = </a:t>
            </a:r>
            <a:r>
              <a:rPr b="1" i="0" lang="en-US" sz="2000" u="none">
                <a:solidFill>
                  <a:srgbClr val="128A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"first"</a:t>
            </a:r>
            <a:r>
              <a:rPr b="1" i="0" lang="en-US" sz="20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;</a:t>
            </a:r>
            <a:endParaRPr/>
          </a:p>
          <a:p>
            <a:pPr algn="l" indent="-342900" lvl="0" marL="342900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</a:pP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initializes the elements of array </a:t>
            </a:r>
            <a:r>
              <a:rPr b="0" i="0" lang="en-US" sz="20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string1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the individual characters in the string literal </a:t>
            </a:r>
            <a:r>
              <a:rPr b="0" i="0" lang="en-US" sz="20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"first"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4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Using Character Arrays to Store and Manipulate Strings</a:t>
            </a:r>
            <a:endParaRPr/>
          </a:p>
        </p:txBody>
      </p:sp>
      <p:sp>
        <p:nvSpPr>
          <p:cNvPr id="440" name="Google Shape;440;p44"/>
          <p:cNvSpPr txBox="1"/>
          <p:nvPr>
            <p:ph idx="1" type="body"/>
          </p:nvPr>
        </p:nvSpPr>
        <p:spPr>
          <a:xfrm>
            <a:off x="739775" y="2209800"/>
            <a:ext cx="7662862" cy="43434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-342900" lvl="0" marL="3429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🞂"/>
            </a:pPr>
            <a:r>
              <a:rPr b="0" i="0" lang="en-US" sz="18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this case, the size of array </a:t>
            </a:r>
            <a:r>
              <a:rPr b="0" i="0" lang="en-US" sz="18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string1</a:t>
            </a:r>
            <a:r>
              <a:rPr b="0" i="0" lang="en-US" sz="18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determined by the compiler based on the length of the string. </a:t>
            </a:r>
            <a:endParaRPr/>
          </a:p>
          <a:p>
            <a:pPr algn="l" indent="-342900" lvl="0" marL="342900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🞂"/>
            </a:pPr>
            <a:r>
              <a:rPr b="0" i="0" lang="en-US" sz="18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string </a:t>
            </a:r>
            <a:r>
              <a:rPr b="0" i="0" lang="en-US" sz="18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"first"</a:t>
            </a:r>
            <a:r>
              <a:rPr b="0" i="0" lang="en-US" sz="18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contains five characters </a:t>
            </a:r>
            <a:r>
              <a:rPr b="0" i="1" lang="en-US" sz="18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plus</a:t>
            </a:r>
            <a:r>
              <a:rPr b="0" i="0" lang="en-US" sz="18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special </a:t>
            </a:r>
            <a:r>
              <a:rPr b="0" i="1" lang="en-US" sz="18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string-termination character </a:t>
            </a:r>
            <a:r>
              <a:rPr b="0" i="0" lang="en-US" sz="18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called the </a:t>
            </a:r>
            <a:r>
              <a:rPr b="0" i="0" lang="en-US" sz="18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null character</a:t>
            </a:r>
            <a:r>
              <a:rPr b="0" i="0" lang="en-US" sz="18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algn="l" indent="-342900" lvl="0" marL="342900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🞂"/>
            </a:pPr>
            <a:r>
              <a:rPr b="0" i="0" lang="en-US" sz="18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Thus, array </a:t>
            </a:r>
            <a:r>
              <a:rPr b="0" i="0" lang="en-US" sz="18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string1</a:t>
            </a:r>
            <a:r>
              <a:rPr b="0" i="0" lang="en-US" sz="18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actually contains six elements. </a:t>
            </a:r>
            <a:endParaRPr/>
          </a:p>
          <a:p>
            <a:pPr algn="l" indent="-342900" lvl="0" marL="342900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🞂"/>
            </a:pPr>
            <a:r>
              <a:rPr b="0" i="0" lang="en-US" sz="18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character constant representing the null character is </a:t>
            </a:r>
            <a:r>
              <a:rPr b="0" i="0" lang="en-US" sz="18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'\0'</a:t>
            </a:r>
            <a:r>
              <a:rPr b="0" i="0" lang="en-US" sz="18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 All strings in C end with this character. </a:t>
            </a:r>
            <a:endParaRPr/>
          </a:p>
          <a:p>
            <a:pPr algn="l" indent="-342900" lvl="0" marL="342900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🞂"/>
            </a:pPr>
            <a:r>
              <a:rPr b="0" i="0" lang="en-US" sz="18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character array representing a string should always be defined large enough to hold the number of characters in the string and the terminating null character.</a:t>
            </a:r>
            <a:endParaRPr/>
          </a:p>
          <a:p>
            <a:pPr algn="l" indent="-342900" lvl="0" marL="342900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🞂"/>
            </a:pPr>
            <a:r>
              <a:rPr b="0" i="0" lang="en-US" sz="18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Character arrays also can be initialized with individual character constants in an initializer list, but this can be tedious. 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5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Array Examples</a:t>
            </a:r>
            <a:endParaRPr/>
          </a:p>
        </p:txBody>
      </p:sp>
      <p:sp>
        <p:nvSpPr>
          <p:cNvPr id="446" name="Google Shape;446;p45"/>
          <p:cNvSpPr txBox="1"/>
          <p:nvPr>
            <p:ph idx="1" type="body"/>
          </p:nvPr>
        </p:nvSpPr>
        <p:spPr>
          <a:xfrm>
            <a:off x="739775" y="2770187"/>
            <a:ext cx="7662862" cy="326707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-342900" lvl="0" marL="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preceding definition is equivalent to </a:t>
            </a:r>
            <a:endParaRPr/>
          </a:p>
          <a:p>
            <a:pPr algn="l" indent="-349250" lvl="2" marL="103505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💧"/>
            </a:pPr>
            <a:r>
              <a:rPr b="1" i="0" lang="en-US" sz="1800" u="none">
                <a:solidFill>
                  <a:srgbClr val="0000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char</a:t>
            </a:r>
            <a:r>
              <a:rPr b="1" i="0" lang="en-US" sz="18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string1[] = </a:t>
            </a:r>
            <a:br>
              <a:rPr b="1" i="0" lang="en-US" sz="18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</a:br>
            <a:r>
              <a:rPr b="1" i="0" lang="en-US" sz="18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  { </a:t>
            </a:r>
            <a:r>
              <a:rPr b="1" i="0" lang="en-US" sz="1800" u="none">
                <a:solidFill>
                  <a:srgbClr val="128A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'f'</a:t>
            </a:r>
            <a:r>
              <a:rPr b="1" i="0" lang="en-US" sz="18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, </a:t>
            </a:r>
            <a:r>
              <a:rPr b="1" i="0" lang="en-US" sz="1800" u="none">
                <a:solidFill>
                  <a:srgbClr val="128A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'i'</a:t>
            </a:r>
            <a:r>
              <a:rPr b="1" i="0" lang="en-US" sz="18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, </a:t>
            </a:r>
            <a:r>
              <a:rPr b="1" i="0" lang="en-US" sz="1800" u="none">
                <a:solidFill>
                  <a:srgbClr val="128A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'r'</a:t>
            </a:r>
            <a:r>
              <a:rPr b="1" i="0" lang="en-US" sz="18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, </a:t>
            </a:r>
            <a:r>
              <a:rPr b="1" i="0" lang="en-US" sz="1800" u="none">
                <a:solidFill>
                  <a:srgbClr val="128A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's'</a:t>
            </a:r>
            <a:r>
              <a:rPr b="1" i="0" lang="en-US" sz="18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, </a:t>
            </a:r>
            <a:r>
              <a:rPr b="1" i="0" lang="en-US" sz="1800" u="none">
                <a:solidFill>
                  <a:srgbClr val="128A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't'</a:t>
            </a:r>
            <a:r>
              <a:rPr b="1" i="0" lang="en-US" sz="18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, </a:t>
            </a:r>
            <a:r>
              <a:rPr b="1" i="0" lang="en-US" sz="1800" u="none">
                <a:solidFill>
                  <a:srgbClr val="128A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'\0'</a:t>
            </a:r>
            <a:r>
              <a:rPr b="1" i="0" lang="en-US" sz="18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};</a:t>
            </a:r>
            <a:endParaRPr/>
          </a:p>
          <a:p>
            <a:pPr algn="l" indent="-342900" lvl="0" marL="342900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Because a string is really an array of characters, we can access individual characters in a string directly using array subscript notation. </a:t>
            </a:r>
            <a:endParaRPr/>
          </a:p>
          <a:p>
            <a:pPr algn="l" indent="-342900" lvl="0" marL="342900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example,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string1[0]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the character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'f'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string1[3]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the character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's'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algn="l" indent="-342900" lvl="0" marL="342900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also can input a string directly into a character array from the keyboard using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scanf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the conversion specifier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%s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6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Array Examples</a:t>
            </a:r>
            <a:endParaRPr/>
          </a:p>
        </p:txBody>
      </p:sp>
      <p:sp>
        <p:nvSpPr>
          <p:cNvPr id="452" name="Google Shape;452;p46"/>
          <p:cNvSpPr txBox="1"/>
          <p:nvPr>
            <p:ph idx="1" type="body"/>
          </p:nvPr>
        </p:nvSpPr>
        <p:spPr>
          <a:xfrm>
            <a:off x="739775" y="2362200"/>
            <a:ext cx="7662862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-342900" lvl="0" marL="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💧"/>
            </a:pP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example,  </a:t>
            </a:r>
            <a:r>
              <a:rPr b="1" i="0" lang="en-US" sz="2000" u="none">
                <a:solidFill>
                  <a:srgbClr val="0000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char</a:t>
            </a:r>
            <a:r>
              <a:rPr b="1" i="0" lang="en-US" sz="20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string2[ </a:t>
            </a:r>
            <a:r>
              <a:rPr b="1" i="0" lang="en-US" sz="2000" u="none">
                <a:solidFill>
                  <a:srgbClr val="128A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20</a:t>
            </a:r>
            <a:r>
              <a:rPr b="1" i="0" lang="en-US" sz="20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];</a:t>
            </a:r>
            <a:endParaRPr/>
          </a:p>
          <a:p>
            <a:pPr algn="l" indent="-342900" lvl="0" marL="342900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</a:pP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creates a character array capable of storing a string of </a:t>
            </a:r>
            <a:r>
              <a:rPr b="0" i="1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 most 19 characters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a </a:t>
            </a:r>
            <a:r>
              <a:rPr b="0" i="1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terminating null character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algn="l" indent="-342900" lvl="0" marL="342900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💧"/>
            </a:pP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statement</a:t>
            </a:r>
            <a:r>
              <a:rPr b="0" i="0" lang="en-US" sz="20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scanf( </a:t>
            </a:r>
            <a:r>
              <a:rPr b="1" i="0" lang="en-US" sz="2000" u="none">
                <a:solidFill>
                  <a:srgbClr val="128A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"%19s"</a:t>
            </a:r>
            <a:r>
              <a:rPr b="1" i="0" lang="en-US" sz="20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, string2 ); 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reads a string from the keyboard into </a:t>
            </a:r>
            <a:r>
              <a:rPr b="0" i="0" lang="en-US" sz="20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string2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algn="l" indent="-342900" lvl="0" marL="342900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💧"/>
            </a:pP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name of the array is passed to </a:t>
            </a:r>
            <a:r>
              <a:rPr b="0" i="0" lang="en-US" sz="20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scanf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without the preceding </a:t>
            </a:r>
            <a:r>
              <a:rPr b="0" i="0" lang="en-US" sz="20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&amp;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used with nonstring variables. </a:t>
            </a:r>
            <a:endParaRPr/>
          </a:p>
          <a:p>
            <a:pPr algn="l" indent="-342900" lvl="0" marL="342900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💧"/>
            </a:pP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b="0" i="0" lang="en-US" sz="20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&amp;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normally used to provide </a:t>
            </a:r>
            <a:r>
              <a:rPr b="0" i="0" lang="en-US" sz="20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scanf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with a variable’s </a:t>
            </a:r>
            <a:r>
              <a:rPr b="0" i="1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location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memory so that a value can be stored there. 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7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Array Examples</a:t>
            </a:r>
            <a:endParaRPr/>
          </a:p>
        </p:txBody>
      </p:sp>
      <p:sp>
        <p:nvSpPr>
          <p:cNvPr id="458" name="Google Shape;458;p47"/>
          <p:cNvSpPr txBox="1"/>
          <p:nvPr>
            <p:ph idx="1" type="body"/>
          </p:nvPr>
        </p:nvSpPr>
        <p:spPr>
          <a:xfrm>
            <a:off x="739775" y="2209800"/>
            <a:ext cx="7662862" cy="44958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-342900" lvl="0" marL="3429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we discuss passing arrays to functions, we’ll see that the value of an array name </a:t>
            </a:r>
            <a:r>
              <a:rPr b="0" i="1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the address of the start of the array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therefore, the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&amp;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not necessary. </a:t>
            </a:r>
            <a:endParaRPr/>
          </a:p>
          <a:p>
            <a:pPr algn="l" indent="-342900" lvl="0" marL="342900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Function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scanf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will read characters until a </a:t>
            </a:r>
            <a:r>
              <a:rPr b="0" i="1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space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0" i="1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tab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0" i="1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newline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or </a:t>
            </a:r>
            <a:r>
              <a:rPr b="0" i="1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end-of-file indicator 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encountered. </a:t>
            </a:r>
            <a:endParaRPr/>
          </a:p>
          <a:p>
            <a:pPr algn="l" indent="-342900" lvl="0" marL="342900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string2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should be no longer than 19 characters to leave room for the terminating null character. </a:t>
            </a:r>
            <a:endParaRPr/>
          </a:p>
          <a:p>
            <a:pPr algn="l" indent="-342900" lvl="0" marL="342900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the user types 20 or more characters, your program may crash or create a security vulerability. </a:t>
            </a:r>
            <a:endParaRPr/>
          </a:p>
          <a:p>
            <a:pPr algn="l" indent="-342900" lvl="0" marL="342900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this reason, we used the conversion specifier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%19s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so that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scanf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reads a maximum of 19 characters and does not write characters into memory beyond the end of the array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string2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8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Array Examples</a:t>
            </a:r>
            <a:endParaRPr/>
          </a:p>
        </p:txBody>
      </p:sp>
      <p:sp>
        <p:nvSpPr>
          <p:cNvPr id="464" name="Google Shape;464;p48"/>
          <p:cNvSpPr txBox="1"/>
          <p:nvPr>
            <p:ph idx="1" type="body"/>
          </p:nvPr>
        </p:nvSpPr>
        <p:spPr>
          <a:xfrm>
            <a:off x="739775" y="2770187"/>
            <a:ext cx="7662862" cy="326707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-342900" lvl="0" marL="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It’s your responsibility to ensure that the array into which the string is read is capable of holding any string that the user types at the keyboard. </a:t>
            </a:r>
            <a:endParaRPr/>
          </a:p>
          <a:p>
            <a:pPr algn="l" indent="-342900" lvl="0" marL="342900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Function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scanf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does </a:t>
            </a:r>
            <a:r>
              <a:rPr b="0" i="1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check how large the array is. </a:t>
            </a:r>
            <a:endParaRPr/>
          </a:p>
          <a:p>
            <a:pPr algn="l" indent="-342900" lvl="0" marL="342900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Thus,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scanf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can write beyond the end of the array. 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9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Array Examples</a:t>
            </a:r>
            <a:endParaRPr/>
          </a:p>
        </p:txBody>
      </p:sp>
      <p:sp>
        <p:nvSpPr>
          <p:cNvPr id="470" name="Google Shape;470;p49"/>
          <p:cNvSpPr txBox="1"/>
          <p:nvPr>
            <p:ph idx="1" type="body"/>
          </p:nvPr>
        </p:nvSpPr>
        <p:spPr>
          <a:xfrm>
            <a:off x="739775" y="2770187"/>
            <a:ext cx="7662862" cy="326707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-342900" lvl="0" marL="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character array representing a string can be output with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printf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the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%s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conversion specifier. </a:t>
            </a:r>
            <a:endParaRPr/>
          </a:p>
          <a:p>
            <a:pPr algn="l" indent="-342900" lvl="0" marL="342900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array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string2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printed with the statement</a:t>
            </a:r>
            <a:endParaRPr/>
          </a:p>
          <a:p>
            <a:pPr algn="l" indent="-349250" lvl="2" marL="103505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💧"/>
            </a:pPr>
            <a:r>
              <a:rPr b="0" i="0" lang="en-US" sz="18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printf( </a:t>
            </a:r>
            <a:r>
              <a:rPr b="1" i="0" lang="en-US" sz="1800" u="none">
                <a:solidFill>
                  <a:srgbClr val="128A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"%s\n"</a:t>
            </a:r>
            <a:r>
              <a:rPr b="1" i="0" lang="en-US" sz="18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, string2 );</a:t>
            </a:r>
            <a:endParaRPr/>
          </a:p>
          <a:p>
            <a:pPr algn="l" indent="-342900" lvl="0" marL="342900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Function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printf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like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scanf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does not check how large the character array is. </a:t>
            </a:r>
            <a:endParaRPr/>
          </a:p>
          <a:p>
            <a:pPr algn="l" indent="-342900" lvl="0" marL="342900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characters of the string are printed until a terminating null character is encountered.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Arrays</a:t>
            </a:r>
            <a:endParaRPr/>
          </a:p>
        </p:txBody>
      </p:sp>
      <p:sp>
        <p:nvSpPr>
          <p:cNvPr id="206" name="Google Shape;206;p5"/>
          <p:cNvSpPr txBox="1"/>
          <p:nvPr>
            <p:ph idx="1" type="body"/>
          </p:nvPr>
        </p:nvSpPr>
        <p:spPr>
          <a:xfrm>
            <a:off x="739775" y="2770187"/>
            <a:ext cx="7662862" cy="326707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-342900" lvl="0" marL="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example, if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a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=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5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b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=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6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then the statement</a:t>
            </a:r>
            <a:endParaRPr/>
          </a:p>
          <a:p>
            <a:pPr algn="l" indent="-349250" lvl="2" marL="103505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💧"/>
            </a:pPr>
            <a:r>
              <a:rPr b="0" i="0" lang="en-US" sz="18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c[ a + b ] += </a:t>
            </a:r>
            <a:r>
              <a:rPr b="1" i="0" lang="en-US" sz="1800" u="none">
                <a:solidFill>
                  <a:srgbClr val="128A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2</a:t>
            </a:r>
            <a:r>
              <a:rPr b="1" i="0" lang="en-US" sz="18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;</a:t>
            </a:r>
            <a:endParaRPr/>
          </a:p>
          <a:p>
            <a:pPr algn="l" indent="-342900" lvl="0" marL="342900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adds 2 to array element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c[11]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algn="l" indent="-342900" lvl="0" marL="342900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subscripted array name is an </a:t>
            </a:r>
            <a:r>
              <a:rPr b="0" i="1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lvalue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—it can be used on the left side of an assignment.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tp7_06_Page_32" id="475" name="Google Shape;475;p50"/>
          <p:cNvPicPr preferRelativeResize="0"/>
          <p:nvPr/>
        </p:nvPicPr>
        <p:blipFill rotWithShape="1">
          <a:blip r:embed="rId3">
            <a:alphaModFix/>
          </a:blip>
          <a:srcRect b="22184" l="0" r="21259" t="0"/>
          <a:stretch/>
        </p:blipFill>
        <p:spPr>
          <a:xfrm>
            <a:off x="990600" y="2517775"/>
            <a:ext cx="7199312" cy="4321175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50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Arial"/>
              <a:buNone/>
            </a:pPr>
            <a:r>
              <a:rPr b="0" i="0" lang="en-US" sz="4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Treating Character Arrays as Strings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tp7_06_Page_33" id="481" name="Google Shape;481;p51"/>
          <p:cNvPicPr preferRelativeResize="0"/>
          <p:nvPr/>
        </p:nvPicPr>
        <p:blipFill rotWithShape="1">
          <a:blip r:embed="rId3">
            <a:alphaModFix/>
          </a:blip>
          <a:srcRect b="46824" l="0" r="14959" t="-1"/>
          <a:stretch/>
        </p:blipFill>
        <p:spPr>
          <a:xfrm>
            <a:off x="758825" y="2667000"/>
            <a:ext cx="7775575" cy="2952750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51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Arial"/>
              <a:buNone/>
            </a:pPr>
            <a:r>
              <a:rPr b="0" i="0" lang="en-US" sz="4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Treating Character Arrays as Strings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2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Static Local Arrays and Automatic Local Arrays</a:t>
            </a:r>
            <a:endParaRPr/>
          </a:p>
        </p:txBody>
      </p:sp>
      <p:sp>
        <p:nvSpPr>
          <p:cNvPr id="488" name="Google Shape;488;p52"/>
          <p:cNvSpPr txBox="1"/>
          <p:nvPr>
            <p:ph idx="1" type="body"/>
          </p:nvPr>
        </p:nvSpPr>
        <p:spPr>
          <a:xfrm>
            <a:off x="739775" y="2770187"/>
            <a:ext cx="7662862" cy="326707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/>
          <a:p>
            <a:pPr algn="l" indent="-342900" lvl="0" marL="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🞂"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static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local variable exists for the </a:t>
            </a:r>
            <a:r>
              <a:rPr b="0" i="1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duration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the program but is </a:t>
            </a:r>
            <a:r>
              <a:rPr b="0" i="1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visible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only in the function body. </a:t>
            </a:r>
            <a:endParaRPr/>
          </a:p>
          <a:p>
            <a:pPr algn="l" indent="-342900" lvl="0" marL="342900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🞂"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can apply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static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a local array definition so the array is not created and initialized each time the function is called and the array is </a:t>
            </a:r>
            <a:r>
              <a:rPr b="0" i="1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destroyed each time the function is exited in the program. </a:t>
            </a:r>
            <a:endParaRPr/>
          </a:p>
          <a:p>
            <a:pPr algn="l" indent="-342900" lvl="0" marL="342900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🞂"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reduces program execution time, particularly for programs with frequently called functions that contain large arrays.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53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Static Local Arrays and Automatic Local Arrays</a:t>
            </a:r>
            <a:endParaRPr/>
          </a:p>
        </p:txBody>
      </p:sp>
      <p:sp>
        <p:nvSpPr>
          <p:cNvPr id="494" name="Google Shape;494;p53"/>
          <p:cNvSpPr txBox="1"/>
          <p:nvPr>
            <p:ph idx="1" type="body"/>
          </p:nvPr>
        </p:nvSpPr>
        <p:spPr>
          <a:xfrm>
            <a:off x="762000" y="2057400"/>
            <a:ext cx="7662862" cy="46482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-342900" lvl="0" marL="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💧"/>
            </a:pP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Arrays that are </a:t>
            </a:r>
            <a:r>
              <a:rPr b="0" i="0" lang="en-US" sz="20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static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are initialized once at program startup. </a:t>
            </a:r>
            <a:endParaRPr/>
          </a:p>
          <a:p>
            <a:pPr algn="l" indent="-342900" lvl="0" marL="342900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💧"/>
            </a:pP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you do not explicitly initialize a </a:t>
            </a:r>
            <a:r>
              <a:rPr b="0" i="0" lang="en-US" sz="20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static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array, that array’s elements are initialized to </a:t>
            </a:r>
            <a:r>
              <a:rPr b="0" i="1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zero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by default. </a:t>
            </a:r>
            <a:endParaRPr/>
          </a:p>
          <a:p>
            <a:pPr algn="l" indent="-342900" lvl="0" marL="342900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💧"/>
            </a:pP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the next example,  there are a function </a:t>
            </a:r>
            <a:r>
              <a:rPr b="0" i="0" lang="en-US" sz="20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staticArrayInit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(lines 21-40) with a local </a:t>
            </a:r>
            <a:r>
              <a:rPr b="0" i="0" lang="en-US" sz="20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static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array (line 24) and another function </a:t>
            </a:r>
            <a:r>
              <a:rPr b="0" i="0" lang="en-US" sz="20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automaticArrayInit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(lines 43-62) with a local automatic array (line 46). </a:t>
            </a:r>
            <a:endParaRPr/>
          </a:p>
          <a:p>
            <a:pPr algn="l" indent="-342900" lvl="0" marL="342900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💧"/>
            </a:pP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Function </a:t>
            </a:r>
            <a:r>
              <a:rPr b="0" i="0" lang="en-US" sz="20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staticArrayInit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called twice (lines 12 and 16). </a:t>
            </a:r>
            <a:endParaRPr/>
          </a:p>
          <a:p>
            <a:pPr algn="l" indent="-342900" lvl="0" marL="342900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💧"/>
            </a:pP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local </a:t>
            </a:r>
            <a:r>
              <a:rPr b="0" i="0" lang="en-US" sz="20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static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array in the function is initialized to zero before program startup (line 24). </a:t>
            </a:r>
            <a:endParaRPr/>
          </a:p>
          <a:p>
            <a:pPr algn="l" indent="-342900" lvl="0" marL="342900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💧"/>
            </a:pP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function prints the array, adds 5 to each element and prints the array again. 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54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Static Local Arrays and Automatic Local Arrays</a:t>
            </a:r>
            <a:endParaRPr/>
          </a:p>
        </p:txBody>
      </p:sp>
      <p:sp>
        <p:nvSpPr>
          <p:cNvPr id="500" name="Google Shape;500;p54"/>
          <p:cNvSpPr txBox="1"/>
          <p:nvPr>
            <p:ph idx="1" type="body"/>
          </p:nvPr>
        </p:nvSpPr>
        <p:spPr>
          <a:xfrm>
            <a:off x="739775" y="2057400"/>
            <a:ext cx="7662862" cy="44958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-342900" lvl="0" marL="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💧"/>
            </a:pP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second time the function is called, the </a:t>
            </a:r>
            <a:r>
              <a:rPr b="0" i="0" lang="en-US" sz="20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static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array contains the values stored during the first function call. </a:t>
            </a:r>
            <a:endParaRPr/>
          </a:p>
          <a:p>
            <a:pPr algn="l" indent="-342900" lvl="0" marL="342900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💧"/>
            </a:pP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Function </a:t>
            </a:r>
            <a:r>
              <a:rPr b="0" i="0" lang="en-US" sz="20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automaticArrayInit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also called twice (lines 13 and 17). </a:t>
            </a:r>
            <a:endParaRPr/>
          </a:p>
          <a:p>
            <a:pPr algn="l" indent="-342900" lvl="0" marL="342900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💧"/>
            </a:pP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elements of the automatic local array in the function are initialized with the values 1, 2 and 3 (line 46). </a:t>
            </a:r>
            <a:endParaRPr/>
          </a:p>
          <a:p>
            <a:pPr algn="l" indent="-342900" lvl="0" marL="342900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💧"/>
            </a:pP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function prints the array, adds 5 to each element and prints the array again. </a:t>
            </a:r>
            <a:endParaRPr/>
          </a:p>
          <a:p>
            <a:pPr algn="l" indent="-342900" lvl="0" marL="342900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💧"/>
            </a:pP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second time the function is called, the array elements are initialized to 1, 2 and 3 again because the array has automatic storage duration.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tp7_06_Page_36" id="505" name="Google Shape;505;p55"/>
          <p:cNvPicPr preferRelativeResize="0"/>
          <p:nvPr/>
        </p:nvPicPr>
        <p:blipFill rotWithShape="1">
          <a:blip r:embed="rId3">
            <a:alphaModFix/>
          </a:blip>
          <a:srcRect b="28667" l="0" r="18895" t="0"/>
          <a:stretch/>
        </p:blipFill>
        <p:spPr>
          <a:xfrm>
            <a:off x="914400" y="2590800"/>
            <a:ext cx="7415212" cy="3959225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55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Arial"/>
              <a:buNone/>
            </a:pPr>
            <a:r>
              <a:rPr b="0" i="0" lang="en-US" sz="4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Static Arrays not Explicitly Initialized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tp7_06_Page_37" id="511" name="Google Shape;511;p56"/>
          <p:cNvPicPr preferRelativeResize="0"/>
          <p:nvPr/>
        </p:nvPicPr>
        <p:blipFill rotWithShape="1">
          <a:blip r:embed="rId3">
            <a:alphaModFix/>
          </a:blip>
          <a:srcRect b="21530" l="0" r="17322" t="1"/>
          <a:stretch/>
        </p:blipFill>
        <p:spPr>
          <a:xfrm>
            <a:off x="762000" y="2349500"/>
            <a:ext cx="7559675" cy="4356100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56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Arial"/>
              <a:buNone/>
            </a:pPr>
            <a:r>
              <a:rPr b="0" i="0" lang="en-US" sz="4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Static Arrays not Explicitly Initialized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tp7_06_Page_38" id="517" name="Google Shape;517;p57"/>
          <p:cNvPicPr preferRelativeResize="0"/>
          <p:nvPr/>
        </p:nvPicPr>
        <p:blipFill rotWithShape="1">
          <a:blip r:embed="rId3">
            <a:alphaModFix/>
          </a:blip>
          <a:srcRect b="22182" l="0" r="17322" t="0"/>
          <a:stretch/>
        </p:blipFill>
        <p:spPr>
          <a:xfrm>
            <a:off x="746125" y="2462212"/>
            <a:ext cx="7559675" cy="4319587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57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Arial"/>
              <a:buNone/>
            </a:pPr>
            <a:r>
              <a:rPr b="0" i="0" lang="en-US" sz="4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Static Arrays not Explicitly Initialized</a:t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tp7_06_Page_39" id="523" name="Google Shape;523;p58"/>
          <p:cNvPicPr preferRelativeResize="0"/>
          <p:nvPr/>
        </p:nvPicPr>
        <p:blipFill rotWithShape="1">
          <a:blip r:embed="rId3">
            <a:alphaModFix/>
          </a:blip>
          <a:srcRect b="52662" l="0" r="13386" t="-1"/>
          <a:stretch/>
        </p:blipFill>
        <p:spPr>
          <a:xfrm>
            <a:off x="838200" y="2514600"/>
            <a:ext cx="7920037" cy="2627312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58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Arial"/>
              <a:buNone/>
            </a:pPr>
            <a:r>
              <a:rPr b="0" i="0" lang="en-US" sz="4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Static Arrays not Explicitly Initialized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tp7_06_Page_40" id="529" name="Google Shape;529;p59"/>
          <p:cNvPicPr preferRelativeResize="0"/>
          <p:nvPr/>
        </p:nvPicPr>
        <p:blipFill rotWithShape="1">
          <a:blip r:embed="rId3">
            <a:alphaModFix/>
          </a:blip>
          <a:srcRect b="52661" l="0" r="13386" t="0"/>
          <a:stretch/>
        </p:blipFill>
        <p:spPr>
          <a:xfrm>
            <a:off x="842962" y="2514600"/>
            <a:ext cx="7920037" cy="2627312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59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Arial"/>
              <a:buNone/>
            </a:pPr>
            <a:r>
              <a:rPr b="0" i="0" lang="en-US" sz="4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Static Arrays not Explicitly Initialized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6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Arrays</a:t>
            </a:r>
            <a:endParaRPr/>
          </a:p>
        </p:txBody>
      </p:sp>
      <p:sp>
        <p:nvSpPr>
          <p:cNvPr id="212" name="Google Shape;212;p6"/>
          <p:cNvSpPr txBox="1"/>
          <p:nvPr>
            <p:ph idx="1" type="body"/>
          </p:nvPr>
        </p:nvSpPr>
        <p:spPr>
          <a:xfrm>
            <a:off x="739775" y="2057400"/>
            <a:ext cx="7662862" cy="42672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-342900" lvl="0" marL="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💧"/>
            </a:pPr>
            <a:r>
              <a:rPr b="0" i="0" lang="en-US" sz="18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array’s </a:t>
            </a:r>
            <a:r>
              <a:rPr b="0" i="0" lang="en-US" sz="18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name</a:t>
            </a:r>
            <a:r>
              <a:rPr b="0" i="0" lang="en-US" sz="18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</a:t>
            </a:r>
            <a:r>
              <a:rPr b="0" i="0" lang="en-US" sz="18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c</a:t>
            </a:r>
            <a:r>
              <a:rPr b="0" i="0" lang="en-US" sz="18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algn="l" indent="-342900" lvl="0" marL="342900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💧"/>
            </a:pPr>
            <a:r>
              <a:rPr b="0" i="0" lang="en-US" sz="18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Its 12 elements are referred to as </a:t>
            </a:r>
            <a:r>
              <a:rPr b="0" i="0" lang="en-US" sz="18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c[0]</a:t>
            </a:r>
            <a:r>
              <a:rPr b="0" i="0" lang="en-US" sz="18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0" i="0" lang="en-US" sz="18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c[1]</a:t>
            </a:r>
            <a:r>
              <a:rPr b="0" i="0" lang="en-US" sz="18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0" i="0" lang="en-US" sz="18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c[2]</a:t>
            </a:r>
            <a:r>
              <a:rPr b="0" i="0" lang="en-US" sz="18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…, </a:t>
            </a:r>
            <a:r>
              <a:rPr b="0" i="0" lang="en-US" sz="18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c[10]</a:t>
            </a:r>
            <a:r>
              <a:rPr b="0" i="0" lang="en-US" sz="18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b="0" i="0" lang="en-US" sz="18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c[11]</a:t>
            </a:r>
            <a:r>
              <a:rPr b="0" i="0" lang="en-US" sz="18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algn="l" indent="-342900" lvl="0" marL="342900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💧"/>
            </a:pPr>
            <a:r>
              <a:rPr b="0" i="0" lang="en-US" sz="18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b="0" i="0" lang="en-US" sz="18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value </a:t>
            </a:r>
            <a:r>
              <a:rPr b="0" i="0" lang="en-US" sz="18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stored in </a:t>
            </a:r>
            <a:r>
              <a:rPr b="0" i="0" lang="en-US" sz="18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c[0]</a:t>
            </a:r>
            <a:r>
              <a:rPr b="0" i="0" lang="en-US" sz="18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</a:t>
            </a:r>
            <a:r>
              <a:rPr b="0" i="0" lang="en-US" sz="18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–45</a:t>
            </a:r>
            <a:r>
              <a:rPr b="0" i="0" lang="en-US" sz="18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the value of </a:t>
            </a:r>
            <a:r>
              <a:rPr b="0" i="0" lang="en-US" sz="18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c[1]</a:t>
            </a:r>
            <a:r>
              <a:rPr b="0" i="0" lang="en-US" sz="18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</a:t>
            </a:r>
            <a:r>
              <a:rPr b="0" i="0" lang="en-US" sz="18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6</a:t>
            </a:r>
            <a:r>
              <a:rPr b="0" i="0" lang="en-US" sz="18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0" i="0" lang="en-US" sz="18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c[2]</a:t>
            </a:r>
            <a:r>
              <a:rPr b="0" i="0" lang="en-US" sz="18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</a:t>
            </a:r>
            <a:r>
              <a:rPr b="0" i="0" lang="en-US" sz="18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0</a:t>
            </a:r>
            <a:r>
              <a:rPr b="0" i="0" lang="en-US" sz="18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0" i="0" lang="en-US" sz="18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c[7]</a:t>
            </a:r>
            <a:r>
              <a:rPr b="0" i="0" lang="en-US" sz="18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</a:t>
            </a:r>
            <a:r>
              <a:rPr b="0" i="0" lang="en-US" sz="18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62</a:t>
            </a:r>
            <a:r>
              <a:rPr b="0" i="0" lang="en-US" sz="18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b="0" i="0" lang="en-US" sz="18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c[11]</a:t>
            </a:r>
            <a:r>
              <a:rPr b="0" i="0" lang="en-US" sz="18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</a:t>
            </a:r>
            <a:r>
              <a:rPr b="0" i="0" lang="en-US" sz="18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78</a:t>
            </a:r>
            <a:r>
              <a:rPr b="0" i="0" lang="en-US" sz="18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algn="l" indent="-342900" lvl="0" marL="342900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💧"/>
            </a:pPr>
            <a:r>
              <a:rPr b="0" i="0" lang="en-US" sz="18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print the sum of the values contained in the first three elements of array </a:t>
            </a:r>
            <a:r>
              <a:rPr b="0" i="0" lang="en-US" sz="18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c</a:t>
            </a:r>
            <a:r>
              <a:rPr b="0" i="0" lang="en-US" sz="18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we’d write</a:t>
            </a:r>
            <a:endParaRPr/>
          </a:p>
          <a:p>
            <a:pPr algn="l" indent="-349250" lvl="2" marL="103505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Char char="💧"/>
            </a:pPr>
            <a:r>
              <a:rPr b="0" i="0" lang="en-US" sz="14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printf( </a:t>
            </a:r>
            <a:r>
              <a:rPr b="1" i="0" lang="en-US" sz="1400" u="none">
                <a:solidFill>
                  <a:srgbClr val="128A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"%d"</a:t>
            </a:r>
            <a:r>
              <a:rPr b="1" i="0" lang="en-US" sz="14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, c[ </a:t>
            </a:r>
            <a:r>
              <a:rPr b="1" i="0" lang="en-US" sz="1400" u="none">
                <a:solidFill>
                  <a:srgbClr val="128A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0</a:t>
            </a:r>
            <a:r>
              <a:rPr b="1" i="0" lang="en-US" sz="14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] + c[ </a:t>
            </a:r>
            <a:r>
              <a:rPr b="1" i="0" lang="en-US" sz="1400" u="none">
                <a:solidFill>
                  <a:srgbClr val="128A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1</a:t>
            </a:r>
            <a:r>
              <a:rPr b="1" i="0" lang="en-US" sz="14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] + c[ </a:t>
            </a:r>
            <a:r>
              <a:rPr b="1" i="0" lang="en-US" sz="1400" u="none">
                <a:solidFill>
                  <a:srgbClr val="128A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2</a:t>
            </a:r>
            <a:r>
              <a:rPr b="1" i="0" lang="en-US" sz="14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] );</a:t>
            </a:r>
            <a:endParaRPr/>
          </a:p>
          <a:p>
            <a:pPr algn="l" indent="-342900" lvl="0" marL="342900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💧"/>
            </a:pPr>
            <a:r>
              <a:rPr b="0" i="0" lang="en-US" sz="18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divide the value of element </a:t>
            </a:r>
            <a:r>
              <a:rPr b="0" i="0" lang="en-US" sz="16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7</a:t>
            </a:r>
            <a:r>
              <a:rPr b="0" i="0" lang="en-US" sz="18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array </a:t>
            </a:r>
            <a:r>
              <a:rPr b="0" i="0" lang="en-US" sz="18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c</a:t>
            </a:r>
            <a:r>
              <a:rPr b="0" i="0" lang="en-US" sz="18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by </a:t>
            </a:r>
            <a:r>
              <a:rPr b="0" i="0" lang="en-US" sz="18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2</a:t>
            </a:r>
            <a:r>
              <a:rPr b="0" i="0" lang="en-US" sz="18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assign the result to the variable </a:t>
            </a:r>
            <a:r>
              <a:rPr b="0" i="0" lang="en-US" sz="18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x</a:t>
            </a:r>
            <a:r>
              <a:rPr b="0" i="0" lang="en-US" sz="18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write</a:t>
            </a:r>
            <a:endParaRPr/>
          </a:p>
          <a:p>
            <a:pPr algn="l" indent="-240030" lvl="0" marL="342900" rtl="0">
              <a:spcBef>
                <a:spcPts val="2000"/>
              </a:spcBef>
              <a:spcAft>
                <a:spcPts val="0"/>
              </a:spcAft>
              <a:buSzPts val="1620"/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60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Passing Arrays to Functions</a:t>
            </a:r>
            <a:endParaRPr/>
          </a:p>
        </p:txBody>
      </p:sp>
      <p:sp>
        <p:nvSpPr>
          <p:cNvPr id="536" name="Google Shape;536;p60"/>
          <p:cNvSpPr txBox="1"/>
          <p:nvPr>
            <p:ph idx="1" type="body"/>
          </p:nvPr>
        </p:nvSpPr>
        <p:spPr>
          <a:xfrm>
            <a:off x="739775" y="2514600"/>
            <a:ext cx="7662862" cy="40386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-342900" lvl="0" marL="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pass an array argument to a function, specify the array’s name without any brackets. </a:t>
            </a:r>
            <a:endParaRPr/>
          </a:p>
          <a:p>
            <a:pPr algn="l" indent="-342900" lvl="0" marL="342900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example, if array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hourlyTemperatures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has been defined as </a:t>
            </a:r>
            <a:r>
              <a:rPr b="1" i="0" lang="en-US" sz="2200" u="none">
                <a:solidFill>
                  <a:srgbClr val="0000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int</a:t>
            </a:r>
            <a:r>
              <a:rPr b="1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hourlyTemperatures[ </a:t>
            </a:r>
            <a:r>
              <a:rPr b="1" i="0" lang="en-US" sz="2200" u="none">
                <a:solidFill>
                  <a:srgbClr val="128A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HOURS_IN_A_DAY </a:t>
            </a:r>
            <a:r>
              <a:rPr b="1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];</a:t>
            </a:r>
            <a:endParaRPr/>
          </a:p>
          <a:p>
            <a:pPr algn="l" indent="-342900" lvl="0" marL="342900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980"/>
              <a:buNone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the function call </a:t>
            </a:r>
            <a:r>
              <a:rPr b="0" i="0" lang="en-US" sz="19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modifyArray( hourlyTemperatures, </a:t>
            </a:r>
            <a:r>
              <a:rPr b="1" i="0" lang="en-US" sz="1900" u="none">
                <a:solidFill>
                  <a:srgbClr val="128A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HOURS_IN_A_DAY</a:t>
            </a:r>
            <a:r>
              <a:rPr b="1" i="0" lang="en-US" sz="19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)</a:t>
            </a:r>
            <a:endParaRPr/>
          </a:p>
          <a:p>
            <a:pPr algn="l" indent="-342900" lvl="0" marL="342900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980"/>
              <a:buNone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passes array </a:t>
            </a:r>
            <a:r>
              <a:rPr b="0" i="0" lang="en-US" sz="24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hourlyTemperatures</a:t>
            </a:r>
            <a:r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its size to function </a:t>
            </a:r>
            <a:r>
              <a:rPr b="0" i="0" lang="en-US" sz="24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modifyArray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61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rm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Passing Arrays to Functions</a:t>
            </a:r>
            <a:endParaRPr/>
          </a:p>
        </p:txBody>
      </p:sp>
      <p:sp>
        <p:nvSpPr>
          <p:cNvPr id="542" name="Google Shape;542;p61"/>
          <p:cNvSpPr txBox="1"/>
          <p:nvPr>
            <p:ph idx="1" type="body"/>
          </p:nvPr>
        </p:nvSpPr>
        <p:spPr>
          <a:xfrm>
            <a:off x="739775" y="2770187"/>
            <a:ext cx="7662862" cy="326707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-342900" lvl="0" marL="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50"/>
              <a:buFont typeface="Noto Sans Symbols"/>
              <a:buChar char="💧"/>
            </a:pPr>
            <a:r>
              <a:rPr b="0" i="0" lang="en-US" sz="25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 automatically passes arrays to functions </a:t>
            </a:r>
            <a:r>
              <a:rPr b="0" i="1" lang="en-US" sz="25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 reference </a:t>
            </a:r>
            <a:r>
              <a:rPr b="0" i="0" lang="en-US" sz="25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(to be explained later)—the called functions can modify the element values in the callers’ original arrays. </a:t>
            </a:r>
            <a:endParaRPr/>
          </a:p>
          <a:p>
            <a:pPr algn="l" indent="-342900" lvl="0" marL="342900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250"/>
              <a:buFont typeface="Noto Sans Symbols"/>
              <a:buChar char="💧"/>
            </a:pPr>
            <a:r>
              <a:rPr b="0" i="0" lang="en-US" sz="25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name of the array evaluates to the address of the first element of the array. </a:t>
            </a:r>
            <a:endParaRPr/>
          </a:p>
          <a:p>
            <a:pPr algn="l" indent="-342900" lvl="0" marL="342900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250"/>
              <a:buFont typeface="Noto Sans Symbols"/>
              <a:buChar char="💧"/>
            </a:pPr>
            <a:r>
              <a:rPr b="0" i="0" lang="en-US" sz="25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Because the starting address of the array is passed, the called function knows precisely where the array is stored. </a:t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2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rm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Passing Arrays to Functions</a:t>
            </a:r>
            <a:endParaRPr/>
          </a:p>
        </p:txBody>
      </p:sp>
      <p:sp>
        <p:nvSpPr>
          <p:cNvPr id="548" name="Google Shape;548;p62"/>
          <p:cNvSpPr txBox="1"/>
          <p:nvPr>
            <p:ph idx="1" type="body"/>
          </p:nvPr>
        </p:nvSpPr>
        <p:spPr>
          <a:xfrm>
            <a:off x="739775" y="2770187"/>
            <a:ext cx="7662862" cy="326707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-342900" lvl="0" marL="3429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Therefore, when the called function modifies array elements in its function body, it’s modifying the actual elements of the array in their </a:t>
            </a:r>
            <a:r>
              <a:rPr b="0" i="1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original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memory locations. </a:t>
            </a:r>
            <a:endParaRPr/>
          </a:p>
          <a:p>
            <a:pPr algn="l" indent="-342900" lvl="0" marL="342900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array name is really the </a:t>
            </a:r>
            <a:r>
              <a:rPr b="0" i="1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address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the first element of the array. We print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array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&amp;array[0]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&amp;array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using the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%p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conversion specifier—a special conversion specifier for printing addresses. </a:t>
            </a:r>
            <a:endParaRPr/>
          </a:p>
          <a:p>
            <a:pPr algn="l" indent="-342900" lvl="0" marL="342900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%p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conversion specifier normally outputs addresses as hexadecimal numbers, but this is compiler dependent.  </a:t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63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rm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Passing Arrays to Functions</a:t>
            </a:r>
            <a:endParaRPr/>
          </a:p>
        </p:txBody>
      </p:sp>
      <p:sp>
        <p:nvSpPr>
          <p:cNvPr id="554" name="Google Shape;554;p63"/>
          <p:cNvSpPr txBox="1"/>
          <p:nvPr>
            <p:ph idx="1" type="body"/>
          </p:nvPr>
        </p:nvSpPr>
        <p:spPr>
          <a:xfrm>
            <a:off x="739775" y="2770187"/>
            <a:ext cx="7662862" cy="326707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-342900" lvl="0" marL="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Hexadecimal (base 16) numbers consist of the digits 0 through 9 and the letters A through F (these letters are the hexadecimal equivalents of the numbers 10–15). </a:t>
            </a:r>
            <a:endParaRPr/>
          </a:p>
          <a:p>
            <a:pPr algn="l" indent="-342900" lvl="0" marL="342900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output shows that </a:t>
            </a:r>
            <a:r>
              <a:rPr b="0" i="0" lang="en-US" sz="24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array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0" i="0" lang="en-US" sz="24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&amp;array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b="0" i="0" lang="en-US" sz="24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&amp;array[0]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have the same value, namely </a:t>
            </a:r>
            <a:r>
              <a:rPr b="0" i="0" lang="en-US" sz="24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0012FF78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tp7_06_Page_42" id="559" name="Google Shape;559;p64"/>
          <p:cNvPicPr preferRelativeResize="0"/>
          <p:nvPr/>
        </p:nvPicPr>
        <p:blipFill rotWithShape="1">
          <a:blip r:embed="rId3">
            <a:alphaModFix/>
          </a:blip>
          <a:srcRect b="33856" l="0" r="13386" t="0"/>
          <a:stretch/>
        </p:blipFill>
        <p:spPr>
          <a:xfrm>
            <a:off x="609600" y="2576512"/>
            <a:ext cx="7920037" cy="3671887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64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Array Names are Pointers</a:t>
            </a: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65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rm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Passing Arrays to Functions</a:t>
            </a:r>
            <a:endParaRPr/>
          </a:p>
        </p:txBody>
      </p:sp>
      <p:sp>
        <p:nvSpPr>
          <p:cNvPr id="566" name="Google Shape;566;p65"/>
          <p:cNvSpPr txBox="1"/>
          <p:nvPr>
            <p:ph idx="1" type="body"/>
          </p:nvPr>
        </p:nvSpPr>
        <p:spPr>
          <a:xfrm>
            <a:off x="739775" y="2770187"/>
            <a:ext cx="7662862" cy="326707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-342900" lvl="0" marL="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Although entire arrays are passed by reference, individual array elements are passed by value exactly as simple variables are. </a:t>
            </a:r>
            <a:endParaRPr/>
          </a:p>
          <a:p>
            <a:pPr algn="l" indent="-342900" lvl="0" marL="342900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Such simple single pieces of data (such as individual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int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s,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float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 and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char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s) are called </a:t>
            </a:r>
            <a:r>
              <a:rPr b="0" i="0" lang="en-US" sz="22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scalars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algn="l" indent="-342900" lvl="0" marL="342900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pass an element of an array to a function, use the subscripted name of the array element as an argument in the function call. </a:t>
            </a:r>
            <a:endParaRPr/>
          </a:p>
          <a:p>
            <a:pPr algn="l" indent="-342900" lvl="0" marL="342900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We will also show how to pass scalars (i.e., individual variables and array elements) to functions by reference later. </a:t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66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rm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Passing Arrays to Functions</a:t>
            </a:r>
            <a:endParaRPr/>
          </a:p>
        </p:txBody>
      </p:sp>
      <p:sp>
        <p:nvSpPr>
          <p:cNvPr id="572" name="Google Shape;572;p66"/>
          <p:cNvSpPr txBox="1"/>
          <p:nvPr>
            <p:ph idx="1" type="body"/>
          </p:nvPr>
        </p:nvSpPr>
        <p:spPr>
          <a:xfrm>
            <a:off x="739775" y="2286000"/>
            <a:ext cx="7662862" cy="375126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-342900" lvl="0" marL="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a function to receive an array through a function call, the function’s parameter list must specify that an array will be received. </a:t>
            </a:r>
            <a:endParaRPr/>
          </a:p>
          <a:p>
            <a:pPr algn="l" indent="-342900" lvl="0" marL="342900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example, the function header for function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modifyArray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(that we called earlier in this section) might be written as  </a:t>
            </a:r>
            <a:r>
              <a:rPr b="1" i="0" lang="en-US" sz="2200" u="none">
                <a:solidFill>
                  <a:srgbClr val="0000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void</a:t>
            </a:r>
            <a:r>
              <a:rPr b="1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modifyArray( </a:t>
            </a:r>
            <a:r>
              <a:rPr b="1" i="0" lang="en-US" sz="2200" u="none">
                <a:solidFill>
                  <a:srgbClr val="0000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int</a:t>
            </a:r>
            <a:r>
              <a:rPr b="1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b[], </a:t>
            </a:r>
            <a:r>
              <a:rPr b="1" i="0" lang="en-US" sz="2200" u="none">
                <a:solidFill>
                  <a:srgbClr val="0000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int</a:t>
            </a:r>
            <a:r>
              <a:rPr b="1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size )</a:t>
            </a:r>
            <a:endParaRPr/>
          </a:p>
          <a:p>
            <a:pPr algn="l" indent="-342900" lvl="0" marL="342900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1980"/>
              <a:buNone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indicating that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modifyArray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expects to receive an array of integers in parameter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b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the number of array elements in parameter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size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algn="l" indent="-342900" lvl="0" marL="342900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size of the array is not required between the array brackets. </a:t>
            </a: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67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rm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Passing Arrays to Functions</a:t>
            </a:r>
            <a:endParaRPr/>
          </a:p>
        </p:txBody>
      </p:sp>
      <p:sp>
        <p:nvSpPr>
          <p:cNvPr id="578" name="Google Shape;578;p67"/>
          <p:cNvSpPr txBox="1"/>
          <p:nvPr>
            <p:ph idx="1" type="body"/>
          </p:nvPr>
        </p:nvSpPr>
        <p:spPr>
          <a:xfrm>
            <a:off x="739775" y="2770187"/>
            <a:ext cx="7662862" cy="326707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-342900" lvl="0" marL="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it’s included, the compiler checks that it’s greater than zero, then ignores it. </a:t>
            </a:r>
            <a:endParaRPr/>
          </a:p>
          <a:p>
            <a:pPr algn="l" indent="-342900" lvl="0" marL="342900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Specifying a negative size is a compilation error. </a:t>
            </a:r>
            <a:endParaRPr/>
          </a:p>
          <a:p>
            <a:pPr algn="l" indent="-342900" lvl="0" marL="342900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Because arrays are automatically passed by reference, when the called function uses the array name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b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it will be referring to the array in the caller (array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hourlyTemperatures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the preceding call). </a:t>
            </a: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68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rm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Difference Between Passing an Entire Array and Passing an Array Element</a:t>
            </a:r>
            <a:endParaRPr/>
          </a:p>
        </p:txBody>
      </p:sp>
      <p:sp>
        <p:nvSpPr>
          <p:cNvPr id="584" name="Google Shape;584;p68"/>
          <p:cNvSpPr txBox="1"/>
          <p:nvPr>
            <p:ph idx="1" type="body"/>
          </p:nvPr>
        </p:nvSpPr>
        <p:spPr>
          <a:xfrm>
            <a:off x="739775" y="2770187"/>
            <a:ext cx="7662862" cy="326707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-137160" lvl="0" marL="10795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Noto Sans Symbols"/>
              <a:buChar char="💧"/>
            </a:pPr>
            <a:r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program first prints the five elements of integer array a (lines 20–22). </a:t>
            </a:r>
            <a:endParaRPr/>
          </a:p>
          <a:p>
            <a:pPr algn="l" indent="-137160" lvl="0" marL="107950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Noto Sans Symbols"/>
              <a:buChar char="💧"/>
            </a:pPr>
            <a:r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Next, </a:t>
            </a:r>
            <a:r>
              <a:rPr b="0" i="0" lang="en-US" sz="24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a</a:t>
            </a:r>
            <a:r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its size are passed to function </a:t>
            </a:r>
            <a:r>
              <a:rPr b="0" i="0" lang="en-US" sz="24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modifyArray</a:t>
            </a:r>
            <a:r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(line 27), where each of </a:t>
            </a:r>
            <a:r>
              <a:rPr b="0" i="0" lang="en-US" sz="24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a</a:t>
            </a:r>
            <a:r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’s elements is multiplied by 2 (lines 53–55). </a:t>
            </a:r>
            <a:endParaRPr/>
          </a:p>
          <a:p>
            <a:pPr algn="l" indent="-137160" lvl="0" marL="107950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Noto Sans Symbols"/>
              <a:buChar char="💧"/>
            </a:pPr>
            <a:r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Then </a:t>
            </a:r>
            <a:r>
              <a:rPr b="0" i="0" lang="en-US" sz="24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a</a:t>
            </a:r>
            <a:r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reprinted in </a:t>
            </a:r>
            <a:r>
              <a:rPr b="0" i="0" lang="en-US" sz="24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main</a:t>
            </a:r>
            <a:r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(lines 32–34). </a:t>
            </a:r>
            <a:endParaRPr/>
          </a:p>
          <a:p>
            <a:pPr algn="l" indent="0" lvl="0" marL="107950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2160"/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indent="-205740" lvl="0" marL="342900" rtl="0">
              <a:spcBef>
                <a:spcPts val="2000"/>
              </a:spcBef>
              <a:spcAft>
                <a:spcPts val="0"/>
              </a:spcAft>
              <a:buSzPts val="2160"/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69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rm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Difference Between Passing an Entire Array and Passing an Array Element</a:t>
            </a:r>
            <a:endParaRPr/>
          </a:p>
        </p:txBody>
      </p:sp>
      <p:sp>
        <p:nvSpPr>
          <p:cNvPr id="590" name="Google Shape;590;p69"/>
          <p:cNvSpPr txBox="1"/>
          <p:nvPr>
            <p:ph idx="1" type="body"/>
          </p:nvPr>
        </p:nvSpPr>
        <p:spPr>
          <a:xfrm>
            <a:off x="739775" y="2770187"/>
            <a:ext cx="7662862" cy="326707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-342900" lvl="0" marL="3429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Noto Sans Symbols"/>
              <a:buChar char="💧"/>
            </a:pPr>
            <a:r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the output shows, the elements of </a:t>
            </a:r>
            <a:r>
              <a:rPr b="0" i="0" lang="en-US" sz="24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a</a:t>
            </a:r>
            <a:r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are indeed modified by </a:t>
            </a:r>
            <a:r>
              <a:rPr b="0" i="0" lang="en-US" sz="24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modifyArray</a:t>
            </a:r>
            <a:r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algn="l" indent="-342900" lvl="0" marL="342900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Noto Sans Symbols"/>
              <a:buChar char="💧"/>
            </a:pPr>
            <a:r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Now the program prints the value of </a:t>
            </a:r>
            <a:r>
              <a:rPr b="0" i="0" lang="en-US" sz="24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a[3]</a:t>
            </a:r>
            <a:r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(line 38) and passes it to function </a:t>
            </a:r>
            <a:r>
              <a:rPr b="0" i="0" lang="en-US" sz="24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modifyElement</a:t>
            </a:r>
            <a:r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(line 40). </a:t>
            </a:r>
            <a:endParaRPr/>
          </a:p>
          <a:p>
            <a:pPr algn="l" indent="-342900" lvl="0" marL="342900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Noto Sans Symbols"/>
              <a:buChar char="💧"/>
            </a:pPr>
            <a:r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Function </a:t>
            </a:r>
            <a:r>
              <a:rPr b="0" i="0" lang="en-US" sz="24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modifyElement</a:t>
            </a:r>
            <a:r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multiplies its argument by 2 (line 63) and prints the new value. </a:t>
            </a:r>
            <a:endParaRPr/>
          </a:p>
          <a:p>
            <a:pPr algn="l" indent="-342900" lvl="0" marL="342900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Noto Sans Symbols"/>
              <a:buChar char="💧"/>
            </a:pPr>
            <a:r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</a:t>
            </a:r>
            <a:r>
              <a:rPr b="0" i="0" lang="en-US" sz="24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a[3]</a:t>
            </a:r>
            <a:r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reprinted in </a:t>
            </a:r>
            <a:r>
              <a:rPr b="0" i="0" lang="en-US" sz="24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main</a:t>
            </a:r>
            <a:r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(line 43), it has not been modified, because individual array elements are passed by value.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Arrays</a:t>
            </a:r>
            <a:endParaRPr/>
          </a:p>
        </p:txBody>
      </p:sp>
      <p:sp>
        <p:nvSpPr>
          <p:cNvPr id="218" name="Google Shape;218;p7"/>
          <p:cNvSpPr txBox="1"/>
          <p:nvPr>
            <p:ph idx="1" type="body"/>
          </p:nvPr>
        </p:nvSpPr>
        <p:spPr>
          <a:xfrm>
            <a:off x="739775" y="2770187"/>
            <a:ext cx="7662862" cy="326707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-342900" lvl="0" marL="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brackets used to enclose the subscript of an array are actually considered to be an operator in C. </a:t>
            </a:r>
            <a:endParaRPr/>
          </a:p>
          <a:p>
            <a:pPr algn="l" indent="-342900" lvl="0" marL="342900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They have the same level of precedence as the function call operator (i.e., the parentheses that are placed after a function name to call that function). </a:t>
            </a:r>
            <a:endParaRPr/>
          </a:p>
          <a:p>
            <a:pPr algn="l" indent="-342900" lvl="0" marL="342900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 6.2 shows the precedence and associativity of the operators introduced to this point in the text. </a:t>
            </a: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70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rm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Passing Arrays to Functions</a:t>
            </a:r>
            <a:endParaRPr/>
          </a:p>
        </p:txBody>
      </p:sp>
      <p:sp>
        <p:nvSpPr>
          <p:cNvPr id="596" name="Google Shape;596;p70"/>
          <p:cNvSpPr txBox="1"/>
          <p:nvPr>
            <p:ph idx="1" type="body"/>
          </p:nvPr>
        </p:nvSpPr>
        <p:spPr>
          <a:xfrm>
            <a:off x="739775" y="2514600"/>
            <a:ext cx="7662862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-342900" lvl="0" marL="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 may be situations in your programs in which a function should </a:t>
            </a:r>
            <a:r>
              <a:rPr b="0" i="1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be allowed to modify array elements. </a:t>
            </a:r>
            <a:endParaRPr/>
          </a:p>
          <a:p>
            <a:pPr algn="l" indent="-342900" lvl="0" marL="342900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 provides the type qualifier </a:t>
            </a:r>
            <a:r>
              <a:rPr b="0" i="0" lang="en-US" sz="2200" u="none">
                <a:solidFill>
                  <a:srgbClr val="0000FF"/>
                </a:solidFill>
                <a:latin typeface="Lucida Sans"/>
                <a:ea typeface="Lucida Sans"/>
                <a:cs typeface="Lucida Sans"/>
                <a:sym typeface="Lucida Sans"/>
              </a:rPr>
              <a:t>const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(for “constant”) that can be used to prevent modification of array values in a function. </a:t>
            </a:r>
            <a:endParaRPr/>
          </a:p>
          <a:p>
            <a:pPr algn="l" indent="-342900" lvl="0" marL="342900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an array parameter is preceded by the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const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qualifier, the array elements become constant in the function body, and any attempt to modify an element of the array in the function body results in a compile-time error. </a:t>
            </a:r>
            <a:endParaRPr/>
          </a:p>
          <a:p>
            <a:pPr algn="l" indent="-342900" lvl="0" marL="342900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enables you to correct a program so it does not attempt to modify array elements. </a:t>
            </a:r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tp7_06_Page_44" id="601" name="Google Shape;601;p71"/>
          <p:cNvPicPr preferRelativeResize="0"/>
          <p:nvPr/>
        </p:nvPicPr>
        <p:blipFill rotWithShape="1">
          <a:blip r:embed="rId3">
            <a:alphaModFix/>
          </a:blip>
          <a:srcRect b="16346" l="0" r="21259" t="0"/>
          <a:stretch/>
        </p:blipFill>
        <p:spPr>
          <a:xfrm>
            <a:off x="990600" y="2214562"/>
            <a:ext cx="7199312" cy="4643437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Google Shape;602;p71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Passing Arrays and Individual Array Elements to Functions</a:t>
            </a:r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tp7_06_Page_45" id="607" name="Google Shape;607;p72"/>
          <p:cNvPicPr preferRelativeResize="0"/>
          <p:nvPr/>
        </p:nvPicPr>
        <p:blipFill rotWithShape="1">
          <a:blip r:embed="rId3">
            <a:alphaModFix/>
          </a:blip>
          <a:srcRect b="20886" l="0" r="21259" t="-1"/>
          <a:stretch/>
        </p:blipFill>
        <p:spPr>
          <a:xfrm>
            <a:off x="914400" y="2133600"/>
            <a:ext cx="7199312" cy="4392612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Google Shape;608;p72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Passing Arrays and Individual Array Elements to Functions</a:t>
            </a:r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tp7_06_Page_46" id="613" name="Google Shape;613;p73"/>
          <p:cNvPicPr preferRelativeResize="0"/>
          <p:nvPr/>
        </p:nvPicPr>
        <p:blipFill rotWithShape="1">
          <a:blip r:embed="rId3">
            <a:alphaModFix/>
          </a:blip>
          <a:srcRect b="28666" l="0" r="21259" t="0"/>
          <a:stretch/>
        </p:blipFill>
        <p:spPr>
          <a:xfrm>
            <a:off x="990600" y="2441575"/>
            <a:ext cx="7199312" cy="3959225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p73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Passing Arrays and Individual Array Elements to Functions</a:t>
            </a:r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tp7_06_Page_47" id="619" name="Google Shape;619;p74"/>
          <p:cNvPicPr preferRelativeResize="0"/>
          <p:nvPr/>
        </p:nvPicPr>
        <p:blipFill rotWithShape="1">
          <a:blip r:embed="rId3">
            <a:alphaModFix/>
          </a:blip>
          <a:srcRect b="46826" l="0" r="13386" t="-3"/>
          <a:stretch/>
        </p:blipFill>
        <p:spPr>
          <a:xfrm>
            <a:off x="838200" y="2590800"/>
            <a:ext cx="7920037" cy="2952750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74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Passing Arrays and Individual Array Elements to Functions</a:t>
            </a:r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75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Using the const Qualifier with Array Parameters</a:t>
            </a:r>
            <a:endParaRPr/>
          </a:p>
        </p:txBody>
      </p:sp>
      <p:sp>
        <p:nvSpPr>
          <p:cNvPr id="626" name="Google Shape;626;p75"/>
          <p:cNvSpPr txBox="1"/>
          <p:nvPr>
            <p:ph idx="1" type="body"/>
          </p:nvPr>
        </p:nvSpPr>
        <p:spPr>
          <a:xfrm>
            <a:off x="457200" y="2438400"/>
            <a:ext cx="8229600" cy="379571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-137160" lvl="0" marL="107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Noto Sans Symbols"/>
              <a:buChar char="💧"/>
            </a:pPr>
            <a:r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Function </a:t>
            </a:r>
            <a:r>
              <a:rPr b="0" i="0" lang="en-US" sz="20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tryToModifyArray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(line 19) is defined with parameter </a:t>
            </a:r>
            <a:r>
              <a:rPr b="0" i="0" lang="en-US" sz="20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const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0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int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0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b[]</a:t>
            </a:r>
            <a:r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which specifies that array </a:t>
            </a:r>
            <a:r>
              <a:rPr b="0" i="0" lang="en-US" sz="24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b</a:t>
            </a:r>
            <a:r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constant and cannot be modified. </a:t>
            </a:r>
            <a:endParaRPr/>
          </a:p>
          <a:p>
            <a:pPr algn="l" indent="-137160" lvl="0" marL="107950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Noto Sans Symbols"/>
              <a:buChar char="💧"/>
            </a:pPr>
            <a:r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output shows the error messages produced by the compiler—the errors may be different for your compiler. </a:t>
            </a:r>
            <a:endParaRPr/>
          </a:p>
          <a:p>
            <a:pPr algn="l" indent="-137160" lvl="0" marL="107950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Noto Sans Symbols"/>
              <a:buChar char="💧"/>
            </a:pPr>
            <a:r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Each of the function’s three attempts to modify array elements results in the compiler error “</a:t>
            </a:r>
            <a:r>
              <a:rPr b="0" i="0" lang="en-US" sz="20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l-value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0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specifies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0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a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0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const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0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object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 .</a:t>
            </a:r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tp7_06_Page_48" id="631" name="Google Shape;631;p76"/>
          <p:cNvPicPr preferRelativeResize="0"/>
          <p:nvPr/>
        </p:nvPicPr>
        <p:blipFill rotWithShape="1">
          <a:blip r:embed="rId3">
            <a:alphaModFix/>
          </a:blip>
          <a:srcRect b="10510" l="0" r="13386" t="-1"/>
          <a:stretch/>
        </p:blipFill>
        <p:spPr>
          <a:xfrm>
            <a:off x="609600" y="1890712"/>
            <a:ext cx="7920037" cy="4967287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76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Arial"/>
              <a:buNone/>
            </a:pPr>
            <a:r>
              <a:rPr b="0" i="0" lang="en-US" sz="4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Using </a:t>
            </a:r>
            <a:r>
              <a:rPr b="0" i="0" lang="en-US" sz="4600" u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b="0" i="0" lang="en-US" sz="4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to Pass Arrays</a:t>
            </a:r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tp7_06_Page_49" id="637" name="Google Shape;637;p77"/>
          <p:cNvPicPr preferRelativeResize="0"/>
          <p:nvPr/>
        </p:nvPicPr>
        <p:blipFill rotWithShape="1">
          <a:blip r:embed="rId3">
            <a:alphaModFix/>
          </a:blip>
          <a:srcRect b="77304" l="0" r="16535" t="0"/>
          <a:stretch/>
        </p:blipFill>
        <p:spPr>
          <a:xfrm>
            <a:off x="838200" y="2701925"/>
            <a:ext cx="7632700" cy="1260475"/>
          </a:xfrm>
          <a:prstGeom prst="rect">
            <a:avLst/>
          </a:prstGeom>
          <a:noFill/>
          <a:ln>
            <a:noFill/>
          </a:ln>
        </p:spPr>
      </p:pic>
      <p:sp>
        <p:nvSpPr>
          <p:cNvPr id="638" name="Google Shape;638;p77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Arial"/>
              <a:buNone/>
            </a:pPr>
            <a:r>
              <a:rPr b="0" i="0" lang="en-US" sz="4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Using </a:t>
            </a:r>
            <a:r>
              <a:rPr b="0" i="0" lang="en-US" sz="4600" u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b="0" i="0" lang="en-US" sz="4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to Pass Arrays</a:t>
            </a:r>
            <a:endParaRPr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78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Arial"/>
              <a:buNone/>
            </a:pPr>
            <a:r>
              <a:rPr b="0" i="0" lang="en-US" sz="4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Programming Tips</a:t>
            </a:r>
            <a:endParaRPr/>
          </a:p>
        </p:txBody>
      </p:sp>
      <p:sp>
        <p:nvSpPr>
          <p:cNvPr id="644" name="Google Shape;644;p78"/>
          <p:cNvSpPr txBox="1"/>
          <p:nvPr>
            <p:ph idx="1" type="body"/>
          </p:nvPr>
        </p:nvSpPr>
        <p:spPr>
          <a:xfrm>
            <a:off x="739775" y="2770187"/>
            <a:ext cx="7662862" cy="326707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-342900" lvl="0" marL="3429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</a:pPr>
            <a:r>
              <a:rPr b="0" cap="none" i="0" lang="en-US" strike="noStrike" sz="22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rPr>
              <a:t>The </a:t>
            </a:r>
            <a:r>
              <a:rPr b="0" cap="none" i="0" lang="en-US" strike="noStrike" sz="2200" u="none">
                <a:solidFill>
                  <a:srgbClr val="595959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b="0" cap="none" i="0" lang="en-US" strike="noStrike" sz="22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rPr>
              <a:t> qualifier can be applied to array parameters  (in a function definition) to </a:t>
            </a:r>
            <a:r>
              <a:rPr b="1" cap="none" i="0" lang="en-US" strike="noStrike" sz="2200" u="none">
                <a:solidFill>
                  <a:srgbClr val="FF0000"/>
                </a:solidFill>
                <a:latin typeface="Lustria"/>
                <a:ea typeface="Lustria"/>
                <a:cs typeface="Lustria"/>
                <a:sym typeface="Lustria"/>
              </a:rPr>
              <a:t>prevent the original array from being modified</a:t>
            </a:r>
            <a:r>
              <a:rPr b="0" cap="none" i="0" lang="en-US" strike="noStrike" sz="22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rPr>
              <a:t> in the function body. </a:t>
            </a:r>
            <a:endParaRPr/>
          </a:p>
          <a:p>
            <a:pPr algn="l" indent="-342900" lvl="0" marL="342900" marR="0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</a:pPr>
            <a:r>
              <a:rPr b="0" cap="none" i="0" lang="en-US" strike="noStrike" sz="2200" u="none">
                <a:solidFill>
                  <a:srgbClr val="595959"/>
                </a:solidFill>
                <a:latin typeface="Lustria"/>
                <a:ea typeface="Lustria"/>
                <a:cs typeface="Lustria"/>
                <a:sym typeface="Lustria"/>
              </a:rPr>
              <a:t>You should use it whenever you don’t want your array parameters to be accidentally modified.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tp7_06_Page_05" id="223" name="Google Shape;223;p8"/>
          <p:cNvPicPr preferRelativeResize="0"/>
          <p:nvPr/>
        </p:nvPicPr>
        <p:blipFill rotWithShape="1">
          <a:blip r:embed="rId3">
            <a:alphaModFix/>
          </a:blip>
          <a:srcRect b="24774" l="-3" r="16929" t="1"/>
          <a:stretch/>
        </p:blipFill>
        <p:spPr>
          <a:xfrm>
            <a:off x="838200" y="1981200"/>
            <a:ext cx="7596187" cy="4176712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8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Arial"/>
              <a:buNone/>
            </a:pPr>
            <a:r>
              <a:rPr b="0" i="0" lang="en-US" sz="4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Operator Precedence and Associativity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"/>
          <p:cNvSpPr txBox="1"/>
          <p:nvPr>
            <p:ph type="title"/>
          </p:nvPr>
        </p:nvSpPr>
        <p:spPr>
          <a:xfrm>
            <a:off x="457200" y="344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Defining Arrays</a:t>
            </a:r>
            <a:endParaRPr/>
          </a:p>
        </p:txBody>
      </p:sp>
      <p:sp>
        <p:nvSpPr>
          <p:cNvPr id="230" name="Google Shape;230;p9"/>
          <p:cNvSpPr txBox="1"/>
          <p:nvPr>
            <p:ph idx="1" type="body"/>
          </p:nvPr>
        </p:nvSpPr>
        <p:spPr>
          <a:xfrm>
            <a:off x="739775" y="2770187"/>
            <a:ext cx="7662862" cy="326707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-342900" lvl="0" marL="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Arrays occupy space in memory. </a:t>
            </a:r>
            <a:endParaRPr/>
          </a:p>
          <a:p>
            <a:pPr algn="l" indent="-342900" lvl="0" marL="342900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specify the type of each element and the number of elements each array requires so that the computer may reserve the appropriate amount of memory. </a:t>
            </a:r>
            <a:endParaRPr/>
          </a:p>
          <a:p>
            <a:pPr algn="l" indent="-342900" lvl="0" marL="342900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💧"/>
            </a:pP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following definition reserves 12 elements for integer array </a:t>
            </a:r>
            <a:r>
              <a:rPr b="0" i="0" lang="en-US" sz="22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c</a:t>
            </a:r>
            <a:r>
              <a:rPr b="0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which has subscripts in the range 0-11.</a:t>
            </a:r>
            <a:endParaRPr/>
          </a:p>
          <a:p>
            <a:pPr algn="l" indent="-349250" lvl="2" marL="103505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💧"/>
            </a:pPr>
            <a:r>
              <a:rPr b="1" i="0" lang="en-US" sz="1800" u="none">
                <a:solidFill>
                  <a:srgbClr val="0000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int</a:t>
            </a:r>
            <a:r>
              <a:rPr b="1" i="0" lang="en-US" sz="18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c[ </a:t>
            </a:r>
            <a:r>
              <a:rPr b="1" i="0" lang="en-US" sz="1800" u="none">
                <a:solidFill>
                  <a:srgbClr val="128A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12</a:t>
            </a:r>
            <a:r>
              <a:rPr b="1" i="0" lang="en-US" sz="1800" u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];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5_Genesis">
  <a:themeElements>
    <a:clrScheme name="Genesis">
      <a:dk1>
        <a:srgbClr val="000000"/>
      </a:dk1>
      <a:lt1>
        <a:srgbClr val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3_Genesis">
  <a:themeElements>
    <a:clrScheme name="Genesis">
      <a:dk1>
        <a:srgbClr val="000000"/>
      </a:dk1>
      <a:lt1>
        <a:srgbClr val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4_Genesis">
  <a:themeElements>
    <a:clrScheme name="Genesis">
      <a:dk1>
        <a:srgbClr val="000000"/>
      </a:dk1>
      <a:lt1>
        <a:srgbClr val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8_Genesis">
  <a:themeElements>
    <a:clrScheme name="Genesis">
      <a:dk1>
        <a:srgbClr val="000000"/>
      </a:dk1>
      <a:lt1>
        <a:srgbClr val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7_Genesis">
  <a:themeElements>
    <a:clrScheme name="Genesis">
      <a:dk1>
        <a:srgbClr val="000000"/>
      </a:dk1>
      <a:lt1>
        <a:srgbClr val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6_Genesis">
  <a:themeElements>
    <a:clrScheme name="Genesis">
      <a:dk1>
        <a:srgbClr val="000000"/>
      </a:dk1>
      <a:lt1>
        <a:srgbClr val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1_Genesis">
  <a:themeElements>
    <a:clrScheme name="Genesis">
      <a:dk1>
        <a:srgbClr val="000000"/>
      </a:dk1>
      <a:lt1>
        <a:srgbClr val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Genesis">
  <a:themeElements>
    <a:clrScheme name="Genesis">
      <a:dk1>
        <a:srgbClr val="000000"/>
      </a:dk1>
      <a:lt1>
        <a:srgbClr val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2_Genesis">
  <a:themeElements>
    <a:clrScheme name="Genesis">
      <a:dk1>
        <a:srgbClr val="000000"/>
      </a:dk1>
      <a:lt1>
        <a:srgbClr val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2009-10-19T00:59:52Z</dcterms:created>
  <dc:creator>Windows User</dc:creator>
</cp:coreProperties>
</file>