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10.png" ContentType="image/png"/>
  <Override PartName="/ppt/media/image9.png" ContentType="image/png"/>
  <Override PartName="/ppt/media/image8.png" ContentType="image/png"/>
  <Override PartName="/ppt/media/image7.png" ContentType="image/png"/>
  <Override PartName="/ppt/media/image2.png" ContentType="image/png"/>
  <Override PartName="/ppt/media/image1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/>
          <a:p>
            <a:pPr algn="r"/>
            <a:fld id="{BD29F878-96CC-4824-8C83-05A925A95713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360" y="1463040"/>
            <a:ext cx="10079640" cy="2349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360" y="182880"/>
            <a:ext cx="10079640" cy="2798640"/>
          </a:xfrm>
          <a:prstGeom prst="rect">
            <a:avLst/>
          </a:prstGeom>
          <a:ln>
            <a:noFill/>
          </a:ln>
        </p:spPr>
      </p:pic>
      <p:pic>
        <p:nvPicPr>
          <p:cNvPr id="43" name="" descr=""/>
          <p:cNvPicPr/>
          <p:nvPr/>
        </p:nvPicPr>
        <p:blipFill>
          <a:blip r:embed="rId2"/>
          <a:stretch/>
        </p:blipFill>
        <p:spPr>
          <a:xfrm>
            <a:off x="360" y="2981520"/>
            <a:ext cx="10079640" cy="15235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360" y="564120"/>
            <a:ext cx="10079640" cy="40597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12960" y="540720"/>
            <a:ext cx="10079640" cy="45928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  <p:pic>
        <p:nvPicPr>
          <p:cNvPr id="50" name="" descr=""/>
          <p:cNvPicPr/>
          <p:nvPr/>
        </p:nvPicPr>
        <p:blipFill>
          <a:blip r:embed="rId1"/>
          <a:stretch/>
        </p:blipFill>
        <p:spPr>
          <a:xfrm>
            <a:off x="0" y="91080"/>
            <a:ext cx="9997200" cy="5669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" descr=""/>
          <p:cNvPicPr/>
          <p:nvPr/>
        </p:nvPicPr>
        <p:blipFill>
          <a:blip r:embed="rId1"/>
          <a:stretch/>
        </p:blipFill>
        <p:spPr>
          <a:xfrm>
            <a:off x="12960" y="270000"/>
            <a:ext cx="10079640" cy="42829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pic>
        <p:nvPicPr>
          <p:cNvPr id="53" name="" descr=""/>
          <p:cNvPicPr/>
          <p:nvPr/>
        </p:nvPicPr>
        <p:blipFill>
          <a:blip r:embed="rId1"/>
          <a:stretch/>
        </p:blipFill>
        <p:spPr>
          <a:xfrm>
            <a:off x="0" y="1209600"/>
            <a:ext cx="10079640" cy="1167840"/>
          </a:xfrm>
          <a:prstGeom prst="rect">
            <a:avLst/>
          </a:prstGeom>
          <a:ln>
            <a:noFill/>
          </a:ln>
        </p:spPr>
      </p:pic>
      <p:pic>
        <p:nvPicPr>
          <p:cNvPr id="54" name="" descr=""/>
          <p:cNvPicPr/>
          <p:nvPr/>
        </p:nvPicPr>
        <p:blipFill>
          <a:blip r:embed="rId2"/>
          <a:stretch/>
        </p:blipFill>
        <p:spPr>
          <a:xfrm>
            <a:off x="360" y="2584800"/>
            <a:ext cx="10079640" cy="29016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" descr=""/>
          <p:cNvPicPr/>
          <p:nvPr/>
        </p:nvPicPr>
        <p:blipFill>
          <a:blip r:embed="rId1"/>
          <a:stretch/>
        </p:blipFill>
        <p:spPr>
          <a:xfrm>
            <a:off x="0" y="365760"/>
            <a:ext cx="10079640" cy="10198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Application>LibreOffice/6.0.6.2$Linux_X86_64 LibreOffice_project/00m0$Build-2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2019-06-13T19:14:42Z</dcterms:created>
  <dc:creator/>
  <dc:description/>
  <dc:language>en-US</dc:language>
  <cp:lastModifiedBy/>
  <dcterms:modified xsi:type="dcterms:W3CDTF">2019-06-13T19:41:11Z</dcterms:modified>
  <cp:revision>6</cp:revision>
  <dc:subject/>
  <dc:title/>
</cp:coreProperties>
</file>