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57" r:id="rId8"/>
    <p:sldId id="258" r:id="rId9"/>
    <p:sldId id="263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EE4B1D8-FCD1-4B9E-B597-98655173BF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3A89BF22-7716-4651-AED3-571CAEACF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E17283-8467-4220-85C6-E41FE3A79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AE297D2-AEC6-4BDF-A15E-B05249633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EBD6935-93FB-4732-A99E-BCB6F11E7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501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AB42AD-61C1-4BEF-B28A-ACABB9307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30B84E3-61ED-46E1-8B80-B7E8E31888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0112766-06E8-4B9D-A4A7-01A427449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C630AD9-3AD1-4D42-AA7B-9AA833521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DD32E66-23A5-411A-BF03-71628CA19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4272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6F09A5B-EF7F-43DC-99C7-18B76E1625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B9384C6-5AB9-484B-8DCD-7EA094F1B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E3B15AE-1B43-4927-B7DE-A1719C751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24F5B59-99BB-462D-9C7C-8E5DDB1F3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89ECA3A-84A9-422D-9C10-42EFE3D6B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439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E2F47BE-6EF9-4B14-B0EF-923456972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003D3A4-1A2A-4C60-AD07-D2B62D9AB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E4A9006-505C-479F-9DF2-F75A65F5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ECB7E89-73E2-4809-B136-EC92700B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03367F-261C-4D9F-9FD6-110DA6B49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3007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C4D822-A0F0-487C-893D-9FE4095F0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434C56E-025E-48E6-A140-C45641B4A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782BE8D-AC2D-4E41-94EB-96F5E9AB4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C3C5D8B-33E4-4C22-8498-370106E5B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D1EF65B-47DA-4F6C-929C-0E266236D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9542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6D7B245-67D6-458B-A2FD-5AECAF3A3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5317583-F733-4EC4-AFC0-482633E872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053C307-913B-4927-A34A-C276C7F7F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0A72674-F99E-464D-8C91-43C2183B1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ABBFE67-E541-4A35-A76C-86B3661AE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761598D-3998-4C53-AC5E-A547FEA7E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07250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8687965-AE3A-4BDB-BE25-F4F6ACE56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3DC98BC-B8BD-40D1-9E20-3120B26DB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6324FBD-FCF0-4B8E-B6A4-7CDBC527C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8914BC06-BBC5-4A85-AEDE-1B584E89A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6D52A89-DF82-426A-B7E2-0C193144A8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99D3A63-7818-4B10-945D-1034D5BB6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8E18C79E-96E6-48C4-B7FC-C0F85F30A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1B354C7-9953-4114-AFEA-14611959D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6149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FE0F35-F707-4D9E-9923-4F7EC0DA6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30FDF53-9D42-4A14-8097-E1394FCDD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7ECB40EF-FC57-4F7E-B2AF-CA9C54434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1646A3EE-2170-4587-A9E9-EA076D555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832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985E32F3-1C57-4C07-A185-D61BAD66C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EA76245-828F-4218-8E09-DF2F3C531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6CEBB90-F7B7-4F25-A3E5-80AFCC2A3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2767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9FB497-B2D5-4814-9E95-BBE3353419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A1D0408-DA11-4DEB-BF9E-8226B84B0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B26F027-C4BB-464E-AD94-B8F367BD47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8B4ED66-C4FC-4078-A3F6-D4D4B512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F10EBC5-5038-40F1-8C76-8D78C8DDB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5F88B7A-0A0C-4957-B970-26C142775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6260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4EF33E-85B2-44C4-9ACD-A69AB0FA3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C2D5570-E9F0-4D4D-9857-46791B4D73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321A450-FC1D-44F7-8347-85F81CC06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AC262A9-C896-4501-AFA5-DFBCBDD1F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050554F-FC56-458B-96C2-92FBB846B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164330D-6316-4698-9030-4FFE805BF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529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E69B87B-EEE2-4A2F-ACED-BCEB9F5DDE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27DC88A-51E6-4911-A715-49670F7AC3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3CBD8D4-8337-4A26-ADB6-7DB93CFE16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5CD7F-F560-4030-B76A-48204E6A9E54}" type="datetimeFigureOut">
              <a:rPr lang="zh-TW" altLang="en-US" smtClean="0"/>
              <a:t>2020/5/28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6A6D92F-F232-43AA-905F-599ED4C253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F450B9C-E002-4019-88FE-A3D7CFCAD0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FC1F-71BD-466C-8351-ED6D1637CBF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4332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3EE9CB-386B-49DC-9F4A-87A60690AB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8866"/>
            <a:ext cx="9144000" cy="2387600"/>
          </a:xfrm>
        </p:spPr>
        <p:txBody>
          <a:bodyPr/>
          <a:lstStyle/>
          <a:p>
            <a:r>
              <a:rPr lang="en-US" altLang="zh-TW" dirty="0"/>
              <a:t>MATLAB</a:t>
            </a:r>
            <a:br>
              <a:rPr lang="en-US" altLang="zh-TW" dirty="0"/>
            </a:br>
            <a:r>
              <a:rPr lang="en-US" altLang="zh-TW" dirty="0"/>
              <a:t>Simulink - PID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8BA06BA-6E7C-4D54-AEA4-7298DE68C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2882"/>
            <a:ext cx="9144000" cy="1655762"/>
          </a:xfrm>
        </p:spPr>
        <p:txBody>
          <a:bodyPr/>
          <a:lstStyle/>
          <a:p>
            <a:r>
              <a:rPr lang="en-US" altLang="zh-TW" dirty="0">
                <a:solidFill>
                  <a:srgbClr val="080808"/>
                </a:solidFill>
              </a:rPr>
              <a:t>Kun-Yen Chiu</a:t>
            </a:r>
            <a:endParaRPr lang="zh-TW" altLang="en-US" dirty="0">
              <a:solidFill>
                <a:srgbClr val="080808"/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00078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82586D94-48A4-4D73-B497-963034D0B1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2537" y="357077"/>
            <a:ext cx="9686925" cy="6362700"/>
          </a:xfrm>
          <a:prstGeom prst="rect">
            <a:avLst/>
          </a:prstGeom>
        </p:spPr>
      </p:pic>
      <p:sp>
        <p:nvSpPr>
          <p:cNvPr id="5" name="文字方塊 4">
            <a:extLst>
              <a:ext uri="{FF2B5EF4-FFF2-40B4-BE49-F238E27FC236}">
                <a16:creationId xmlns:a16="http://schemas.microsoft.com/office/drawing/2014/main" id="{D96790BB-3FBC-46B5-8C53-B135E96E5CF9}"/>
              </a:ext>
            </a:extLst>
          </p:cNvPr>
          <p:cNvSpPr txBox="1"/>
          <p:nvPr/>
        </p:nvSpPr>
        <p:spPr>
          <a:xfrm>
            <a:off x="242390" y="138223"/>
            <a:ext cx="23180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/>
              <a:t>Problem 1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55149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FC535201-A56D-45B0-8342-53ACF79735D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050"/>
          <a:stretch/>
        </p:blipFill>
        <p:spPr>
          <a:xfrm>
            <a:off x="0" y="1402246"/>
            <a:ext cx="6048375" cy="4755258"/>
          </a:xfrm>
          <a:prstGeom prst="rect">
            <a:avLst/>
          </a:prstGeom>
        </p:spPr>
      </p:pic>
      <p:pic>
        <p:nvPicPr>
          <p:cNvPr id="9" name="內容版面配置區 8">
            <a:extLst>
              <a:ext uri="{FF2B5EF4-FFF2-40B4-BE49-F238E27FC236}">
                <a16:creationId xmlns:a16="http://schemas.microsoft.com/office/drawing/2014/main" id="{9AF428FC-730A-4484-897B-73E20A754A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49197" y="1553896"/>
            <a:ext cx="6942803" cy="3750207"/>
          </a:xfrm>
          <a:prstGeom prst="rect">
            <a:avLst/>
          </a:prstGeom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9901AAEE-9795-4AE1-A1B1-941153CCF228}"/>
              </a:ext>
            </a:extLst>
          </p:cNvPr>
          <p:cNvSpPr txBox="1"/>
          <p:nvPr/>
        </p:nvSpPr>
        <p:spPr>
          <a:xfrm>
            <a:off x="286604" y="356925"/>
            <a:ext cx="5915722" cy="64633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dirty="0"/>
              <a:t>*This is a guideline for Problem 1.</a:t>
            </a:r>
          </a:p>
          <a:p>
            <a:r>
              <a:rPr lang="en-US" altLang="zh-TW" dirty="0"/>
              <a:t>*The equations are not exactly the same, but same concepts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28616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2041CF5-0142-46CE-B905-53F6A1214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282030"/>
            <a:ext cx="10515600" cy="1325563"/>
          </a:xfrm>
        </p:spPr>
        <p:txBody>
          <a:bodyPr/>
          <a:lstStyle/>
          <a:p>
            <a:r>
              <a:rPr lang="en-US" altLang="zh-TW" dirty="0"/>
              <a:t>Problem 1 - Reference Code</a:t>
            </a:r>
            <a:endParaRPr lang="zh-TW" altLang="en-US" dirty="0"/>
          </a:p>
        </p:txBody>
      </p:sp>
      <p:grpSp>
        <p:nvGrpSpPr>
          <p:cNvPr id="6" name="群組 5">
            <a:extLst>
              <a:ext uri="{FF2B5EF4-FFF2-40B4-BE49-F238E27FC236}">
                <a16:creationId xmlns:a16="http://schemas.microsoft.com/office/drawing/2014/main" id="{199A5E10-00B7-47E8-AB90-402572B79303}"/>
              </a:ext>
            </a:extLst>
          </p:cNvPr>
          <p:cNvGrpSpPr/>
          <p:nvPr/>
        </p:nvGrpSpPr>
        <p:grpSpPr>
          <a:xfrm>
            <a:off x="1676400" y="884142"/>
            <a:ext cx="8029575" cy="5895975"/>
            <a:chOff x="187098" y="758307"/>
            <a:chExt cx="8029575" cy="5895975"/>
          </a:xfrm>
        </p:grpSpPr>
        <p:pic>
          <p:nvPicPr>
            <p:cNvPr id="4" name="圖片 3">
              <a:extLst>
                <a:ext uri="{FF2B5EF4-FFF2-40B4-BE49-F238E27FC236}">
                  <a16:creationId xmlns:a16="http://schemas.microsoft.com/office/drawing/2014/main" id="{248C4F69-0A7F-47AD-93A4-D2DE838450E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7098" y="758307"/>
              <a:ext cx="8029575" cy="3867150"/>
            </a:xfrm>
            <a:prstGeom prst="rect">
              <a:avLst/>
            </a:prstGeom>
          </p:spPr>
        </p:pic>
        <p:pic>
          <p:nvPicPr>
            <p:cNvPr id="5" name="圖片 4">
              <a:extLst>
                <a:ext uri="{FF2B5EF4-FFF2-40B4-BE49-F238E27FC236}">
                  <a16:creationId xmlns:a16="http://schemas.microsoft.com/office/drawing/2014/main" id="{A4BBF7F3-1764-4E8C-A7AC-F55353A1A5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7098" y="4625457"/>
              <a:ext cx="7867650" cy="20288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71440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DB7BBDFB-72AE-49D0-A9C9-4D984E88E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292" y="1235083"/>
            <a:ext cx="9258300" cy="4562475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F03F440C-5925-4B5D-B064-785280F6F933}"/>
              </a:ext>
            </a:extLst>
          </p:cNvPr>
          <p:cNvSpPr txBox="1"/>
          <p:nvPr/>
        </p:nvSpPr>
        <p:spPr>
          <a:xfrm>
            <a:off x="242390" y="138223"/>
            <a:ext cx="23180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4000" dirty="0"/>
              <a:t>Problem 2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5329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CAABFF-E594-45A6-98AB-063FABDE9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651" y="0"/>
            <a:ext cx="10515600" cy="1325563"/>
          </a:xfrm>
        </p:spPr>
        <p:txBody>
          <a:bodyPr/>
          <a:lstStyle/>
          <a:p>
            <a:r>
              <a:rPr lang="en-US" altLang="zh-TW" dirty="0"/>
              <a:t>Create Block Diagram</a:t>
            </a:r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09078C7-7829-474D-A074-E56D48F4187D}"/>
              </a:ext>
            </a:extLst>
          </p:cNvPr>
          <p:cNvSpPr txBox="1"/>
          <p:nvPr/>
        </p:nvSpPr>
        <p:spPr>
          <a:xfrm>
            <a:off x="6173970" y="390349"/>
            <a:ext cx="4250394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zh-TW" dirty="0"/>
              <a:t>You will need the following function blocks:</a:t>
            </a:r>
          </a:p>
          <a:p>
            <a:r>
              <a:rPr lang="en-US" altLang="zh-TW" dirty="0"/>
              <a:t>-&gt; PID Controller</a:t>
            </a:r>
            <a:br>
              <a:rPr lang="en-US" altLang="zh-TW" dirty="0"/>
            </a:br>
            <a:r>
              <a:rPr lang="en-US" altLang="zh-TW" dirty="0"/>
              <a:t>-&gt; Add</a:t>
            </a:r>
          </a:p>
          <a:p>
            <a:r>
              <a:rPr lang="en-US" altLang="zh-TW" dirty="0"/>
              <a:t>-&gt; Ground</a:t>
            </a:r>
          </a:p>
          <a:p>
            <a:r>
              <a:rPr lang="en-US" altLang="zh-TW" dirty="0"/>
              <a:t>-&gt; Step</a:t>
            </a:r>
          </a:p>
          <a:p>
            <a:r>
              <a:rPr lang="en-US" altLang="zh-TW" dirty="0"/>
              <a:t>-&gt; Transfer </a:t>
            </a:r>
            <a:r>
              <a:rPr lang="en-US" altLang="zh-TW" dirty="0" err="1"/>
              <a:t>Fcn</a:t>
            </a:r>
            <a:endParaRPr lang="en-US" altLang="zh-TW" dirty="0"/>
          </a:p>
          <a:p>
            <a:r>
              <a:rPr lang="en-US" altLang="zh-TW" dirty="0"/>
              <a:t>-&gt; Scope (see output result)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B08528BD-B94C-4A2B-8327-3986FA50C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9146" y="2812023"/>
            <a:ext cx="86487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9466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741E2B-2E43-4A6A-B457-6871D864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525" y="-180975"/>
            <a:ext cx="10515600" cy="1325563"/>
          </a:xfrm>
        </p:spPr>
        <p:txBody>
          <a:bodyPr/>
          <a:lstStyle/>
          <a:p>
            <a:r>
              <a:rPr lang="en-US" altLang="zh-TW" dirty="0"/>
              <a:t>Set parameters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A77A0D34-01D0-4B37-BAB3-9F7E99D424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074" y="994706"/>
            <a:ext cx="5286039" cy="5182256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17B89EEA-5BC4-47D0-9ABB-DDF51E2A5F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38851" y="1228397"/>
            <a:ext cx="4410075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460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FD5D1E-A825-4D36-B234-29270838A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Set Parameters (Cont.)</a:t>
            </a:r>
            <a:endParaRPr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16F82432-76BD-48FD-9C19-CD2D621C8B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1176" y="1933686"/>
            <a:ext cx="4400550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322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259714F-7EEE-41D4-B4CF-8B1FC0AB9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How to run Simulink with </a:t>
            </a:r>
            <a:r>
              <a:rPr lang="en-US" altLang="zh-TW" dirty="0" err="1"/>
              <a:t>matlab</a:t>
            </a:r>
            <a:r>
              <a:rPr lang="en-US" altLang="zh-TW" dirty="0"/>
              <a:t> parameter</a:t>
            </a:r>
            <a:endParaRPr lang="zh-TW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EE64722-8EBF-452E-BEBA-9AE7F520E94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altLang="zh-TW" dirty="0"/>
                  <a:t>In parameter file, choose the parameter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altLang="zh-TW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altLang="zh-TW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b>
                        <m:r>
                          <a:rPr lang="en-US" altLang="zh-TW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endParaRPr lang="en-US" altLang="zh-TW" b="0" dirty="0"/>
              </a:p>
              <a:p>
                <a:r>
                  <a:rPr lang="en-US" altLang="zh-TW" dirty="0"/>
                  <a:t>Next, Run the </a:t>
                </a:r>
                <a:r>
                  <a:rPr lang="en-US" altLang="zh-TW" dirty="0" err="1"/>
                  <a:t>parameter.m</a:t>
                </a:r>
                <a:r>
                  <a:rPr lang="en-US" altLang="zh-TW" dirty="0"/>
                  <a:t> file, in order to save the data in workspace</a:t>
                </a:r>
              </a:p>
              <a:p>
                <a:endParaRPr lang="en-US" altLang="zh-TW" b="0" dirty="0"/>
              </a:p>
              <a:p>
                <a:endParaRPr lang="en-US" altLang="zh-TW" dirty="0"/>
              </a:p>
              <a:p>
                <a:endParaRPr lang="en-US" altLang="zh-TW" b="0" dirty="0"/>
              </a:p>
              <a:p>
                <a:endParaRPr lang="en-US" altLang="zh-TW" dirty="0"/>
              </a:p>
              <a:p>
                <a:endParaRPr lang="en-US" altLang="zh-TW" b="0" dirty="0"/>
              </a:p>
              <a:p>
                <a:r>
                  <a:rPr lang="en-US" altLang="zh-TW" dirty="0"/>
                  <a:t>After run the </a:t>
                </a:r>
                <a:r>
                  <a:rPr lang="en-US" altLang="zh-TW" dirty="0" err="1"/>
                  <a:t>parameter.m</a:t>
                </a:r>
                <a:r>
                  <a:rPr lang="en-US" altLang="zh-TW" dirty="0"/>
                  <a:t>, you can press run in Simulink</a:t>
                </a:r>
                <a:br>
                  <a:rPr lang="en-US" altLang="zh-TW" b="0" dirty="0"/>
                </a:br>
                <a:endParaRPr lang="en-US" altLang="zh-TW" dirty="0"/>
              </a:p>
              <a:p>
                <a:endParaRPr lang="zh-TW" altLang="en-US" dirty="0"/>
              </a:p>
            </p:txBody>
          </p:sp>
        </mc:Choice>
        <mc:Fallback>
          <p:sp>
            <p:nvSpPr>
              <p:cNvPr id="3" name="內容版面配置區 2">
                <a:extLst>
                  <a:ext uri="{FF2B5EF4-FFF2-40B4-BE49-F238E27FC236}">
                    <a16:creationId xmlns:a16="http://schemas.microsoft.com/office/drawing/2014/main" id="{8EE64722-8EBF-452E-BEBA-9AE7F520E94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10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圖片 3">
            <a:extLst>
              <a:ext uri="{FF2B5EF4-FFF2-40B4-BE49-F238E27FC236}">
                <a16:creationId xmlns:a16="http://schemas.microsoft.com/office/drawing/2014/main" id="{F1F51E26-EF71-4838-83C0-46A7727486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885" y="2860712"/>
            <a:ext cx="2762250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85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242</TotalTime>
  <Words>126</Words>
  <Application>Microsoft Office PowerPoint</Application>
  <PresentationFormat>寬螢幕</PresentationFormat>
  <Paragraphs>25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5" baseType="lpstr">
      <vt:lpstr>新細明體</vt:lpstr>
      <vt:lpstr>Arial</vt:lpstr>
      <vt:lpstr>Calibri</vt:lpstr>
      <vt:lpstr>Calibri Light</vt:lpstr>
      <vt:lpstr>Cambria Math</vt:lpstr>
      <vt:lpstr>Office 佈景主題</vt:lpstr>
      <vt:lpstr>MATLAB Simulink - PID</vt:lpstr>
      <vt:lpstr>PowerPoint 簡報</vt:lpstr>
      <vt:lpstr>PowerPoint 簡報</vt:lpstr>
      <vt:lpstr>Problem 1 - Reference Code</vt:lpstr>
      <vt:lpstr>PowerPoint 簡報</vt:lpstr>
      <vt:lpstr>Create Block Diagram</vt:lpstr>
      <vt:lpstr>Set parameters</vt:lpstr>
      <vt:lpstr>Set Parameters (Cont.)</vt:lpstr>
      <vt:lpstr>How to run Simulink with matlab parameter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MATLAB Simulink -PID</dc:title>
  <dc:creator>Kun-Yen Chiu</dc:creator>
  <cp:lastModifiedBy>Kun-Yen Chiu</cp:lastModifiedBy>
  <cp:revision>12</cp:revision>
  <dcterms:created xsi:type="dcterms:W3CDTF">2020-05-27T15:24:27Z</dcterms:created>
  <dcterms:modified xsi:type="dcterms:W3CDTF">2020-05-28T04:26:20Z</dcterms:modified>
</cp:coreProperties>
</file>