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jpHsSRGe0r7V8JH32NBMxNroVX/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內容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個內容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內容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圖片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hyperlink" Target="https://www.mathworks.com/help/matlab/ref/ode45.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2700000">
            <a:off x="82782" y="-1386168"/>
            <a:ext cx="2424873" cy="3611191"/>
          </a:xfrm>
          <a:custGeom>
            <a:rect b="b" l="l" r="r" t="t"/>
            <a:pathLst>
              <a:path extrusionOk="0" h="3611191" w="2424873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 rot="2700000">
            <a:off x="1571000" y="-338582"/>
            <a:ext cx="1635955" cy="1635955"/>
          </a:xfrm>
          <a:custGeom>
            <a:rect b="b" l="l" r="r" t="t"/>
            <a:pathLst>
              <a:path extrusionOk="0" h="1635955" w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2700000">
            <a:off x="9627985" y="-6588"/>
            <a:ext cx="4059393" cy="2548110"/>
          </a:xfrm>
          <a:custGeom>
            <a:rect b="b" l="l" r="r" t="t"/>
            <a:pathLst>
              <a:path extrusionOk="0" h="2548110" w="4059393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2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2700000">
            <a:off x="-29557" y="5198743"/>
            <a:ext cx="2444907" cy="2366116"/>
          </a:xfrm>
          <a:custGeom>
            <a:rect b="b" l="l" r="r" t="t"/>
            <a:pathLst>
              <a:path extrusionOk="0" h="2132734" w="2203753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2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2700000">
            <a:off x="3401311" y="734311"/>
            <a:ext cx="5389379" cy="5389379"/>
          </a:xfrm>
          <a:custGeom>
            <a:rect b="b" l="l" r="r" t="t"/>
            <a:pathLst>
              <a:path extrusionOk="0" h="5389379" w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 rot="2700000">
            <a:off x="2700283" y="33283"/>
            <a:ext cx="6791435" cy="6791435"/>
          </a:xfrm>
          <a:custGeom>
            <a:rect b="b" l="l" r="r" t="t"/>
            <a:pathLst>
              <a:path extrusionOk="0" h="6791435" w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>
            <p:ph idx="1" type="subTitle"/>
          </p:nvPr>
        </p:nvSpPr>
        <p:spPr>
          <a:xfrm>
            <a:off x="4439633" y="4518923"/>
            <a:ext cx="3312734" cy="1141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ts val="2000"/>
              <a:buNone/>
            </a:pPr>
            <a:r>
              <a:rPr lang="en-US" sz="2000">
                <a:solidFill>
                  <a:srgbClr val="080808"/>
                </a:solidFill>
              </a:rPr>
              <a:t>Kun-Yen Chiu</a:t>
            </a:r>
            <a:endParaRPr sz="2000">
              <a:solidFill>
                <a:srgbClr val="080808"/>
              </a:solidFill>
            </a:endParaRPr>
          </a:p>
        </p:txBody>
      </p:sp>
      <p:sp>
        <p:nvSpPr>
          <p:cNvPr id="94" name="Google Shape;94;p1"/>
          <p:cNvSpPr txBox="1"/>
          <p:nvPr>
            <p:ph type="ctrTitle"/>
          </p:nvPr>
        </p:nvSpPr>
        <p:spPr>
          <a:xfrm>
            <a:off x="3204642" y="2353641"/>
            <a:ext cx="5782716" cy="21507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80808"/>
                </a:solidFill>
              </a:rPr>
              <a:t>MATLAB- Simulink</a:t>
            </a:r>
            <a:endParaRPr sz="3600">
              <a:solidFill>
                <a:srgbClr val="080808"/>
              </a:solidFill>
            </a:endParaRPr>
          </a:p>
        </p:txBody>
      </p:sp>
      <p:sp>
        <p:nvSpPr>
          <p:cNvPr id="95" name="Google Shape;95;p1"/>
          <p:cNvSpPr/>
          <p:nvPr/>
        </p:nvSpPr>
        <p:spPr>
          <a:xfrm rot="2700000">
            <a:off x="9629823" y="5457591"/>
            <a:ext cx="2231794" cy="2568811"/>
          </a:xfrm>
          <a:custGeom>
            <a:rect b="b" l="l" r="r" t="t"/>
            <a:pathLst>
              <a:path extrusionOk="0" h="3384061" w="2940086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>
            <p:ph type="title"/>
          </p:nvPr>
        </p:nvSpPr>
        <p:spPr>
          <a:xfrm>
            <a:off x="0" y="39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Example 3.3 Inverted pendulum control </a:t>
            </a:r>
            <a:endParaRPr/>
          </a:p>
        </p:txBody>
      </p:sp>
      <p:pic>
        <p:nvPicPr>
          <p:cNvPr id="102" name="Google Shape;102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9012" y="2728250"/>
            <a:ext cx="3693319" cy="112878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94492" y="2245993"/>
            <a:ext cx="18182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matrix: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188" y="3978487"/>
            <a:ext cx="2392403" cy="1209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445857" y="1965357"/>
            <a:ext cx="3790950" cy="2085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"/>
          <p:cNvSpPr txBox="1"/>
          <p:nvPr/>
        </p:nvSpPr>
        <p:spPr>
          <a:xfrm>
            <a:off x="272070" y="1223789"/>
            <a:ext cx="68234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1. Used MATLAB to transfer the transfer function from state space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664307" y="1965357"/>
            <a:ext cx="4781550" cy="307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190152" y="-9992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Step 2. Open Simulink</a:t>
            </a:r>
            <a:endParaRPr/>
          </a:p>
        </p:txBody>
      </p:sp>
      <p:grpSp>
        <p:nvGrpSpPr>
          <p:cNvPr id="113" name="Google Shape;113;p3"/>
          <p:cNvGrpSpPr/>
          <p:nvPr/>
        </p:nvGrpSpPr>
        <p:grpSpPr>
          <a:xfrm>
            <a:off x="283784" y="1608221"/>
            <a:ext cx="7298420" cy="1132417"/>
            <a:chOff x="629176" y="1208111"/>
            <a:chExt cx="8604508" cy="1388710"/>
          </a:xfrm>
        </p:grpSpPr>
        <p:pic>
          <p:nvPicPr>
            <p:cNvPr id="114" name="Google Shape;114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89848" y="1387146"/>
              <a:ext cx="8267700" cy="1209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5" name="Google Shape;115;p3"/>
            <p:cNvSpPr/>
            <p:nvPr/>
          </p:nvSpPr>
          <p:spPr>
            <a:xfrm>
              <a:off x="629176" y="1208111"/>
              <a:ext cx="1124124" cy="535318"/>
            </a:xfrm>
            <a:prstGeom prst="donut">
              <a:avLst>
                <a:gd fmla="val 3068" name="adj"/>
              </a:avLst>
            </a:prstGeom>
            <a:solidFill>
              <a:srgbClr val="FF0000"/>
            </a:solidFill>
            <a:ln cap="flat" cmpd="sng" w="127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7981776" y="1550492"/>
              <a:ext cx="1251908" cy="680980"/>
            </a:xfrm>
            <a:prstGeom prst="donut">
              <a:avLst>
                <a:gd fmla="val 3068" name="adj"/>
              </a:avLst>
            </a:prstGeom>
            <a:solidFill>
              <a:srgbClr val="FF0000"/>
            </a:solidFill>
            <a:ln cap="flat" cmpd="sng" w="127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Google Shape;117;p3"/>
          <p:cNvSpPr txBox="1"/>
          <p:nvPr/>
        </p:nvSpPr>
        <p:spPr>
          <a:xfrm>
            <a:off x="283784" y="1135691"/>
            <a:ext cx="61409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 🡪Simulink 🡪Blank Model (create new model)🡪save it!!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p3"/>
          <p:cNvPicPr preferRelativeResize="0"/>
          <p:nvPr/>
        </p:nvPicPr>
        <p:blipFill rotWithShape="1">
          <a:blip r:embed="rId4">
            <a:alphaModFix/>
          </a:blip>
          <a:srcRect b="28289" l="0" r="0" t="0"/>
          <a:stretch/>
        </p:blipFill>
        <p:spPr>
          <a:xfrm>
            <a:off x="335247" y="3608352"/>
            <a:ext cx="5534025" cy="3128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"/>
          <p:cNvSpPr/>
          <p:nvPr/>
        </p:nvSpPr>
        <p:spPr>
          <a:xfrm>
            <a:off x="1237276" y="3960046"/>
            <a:ext cx="1124124" cy="1089564"/>
          </a:xfrm>
          <a:prstGeom prst="donut">
            <a:avLst>
              <a:gd fmla="val 3068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283784" y="2851329"/>
            <a:ext cx="545527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you save the model,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search the function blocks from library Browser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6929966" y="3497660"/>
            <a:ext cx="4250394" cy="2585323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will need the following function blocks: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Signal Builder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 Fcn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Scope (see output result)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/>
          <p:nvPr>
            <p:ph type="title"/>
          </p:nvPr>
        </p:nvSpPr>
        <p:spPr>
          <a:xfrm>
            <a:off x="214993" y="150970"/>
            <a:ext cx="10515600" cy="571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Step 3. Create Block Diagram</a:t>
            </a:r>
            <a:endParaRPr/>
          </a:p>
        </p:txBody>
      </p:sp>
      <p:pic>
        <p:nvPicPr>
          <p:cNvPr id="127" name="Google Shape;12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000" y="956400"/>
            <a:ext cx="8427779" cy="3059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4"/>
          <p:cNvSpPr txBox="1"/>
          <p:nvPr/>
        </p:nvSpPr>
        <p:spPr>
          <a:xfrm>
            <a:off x="3219697" y="1146358"/>
            <a:ext cx="12442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=[0 0 1 0]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 txBox="1"/>
          <p:nvPr/>
        </p:nvSpPr>
        <p:spPr>
          <a:xfrm>
            <a:off x="2250503" y="1973622"/>
            <a:ext cx="3706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+-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 txBox="1"/>
          <p:nvPr/>
        </p:nvSpPr>
        <p:spPr>
          <a:xfrm>
            <a:off x="2195018" y="3646912"/>
            <a:ext cx="4171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++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 txBox="1"/>
          <p:nvPr/>
        </p:nvSpPr>
        <p:spPr>
          <a:xfrm>
            <a:off x="5361486" y="956394"/>
            <a:ext cx="448872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 = [0         0 	-1      	 0	     0]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 =   [1         0 	-19.6         0   	     0]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79225" y="3276874"/>
            <a:ext cx="4416976" cy="3581126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4"/>
          <p:cNvSpPr txBox="1"/>
          <p:nvPr/>
        </p:nvSpPr>
        <p:spPr>
          <a:xfrm>
            <a:off x="9293962" y="3974554"/>
            <a:ext cx="2748701" cy="2585323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Signal Builder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set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t= 0~0.1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y=1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y=0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simulate initial condition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/>
          <p:nvPr/>
        </p:nvSpPr>
        <p:spPr>
          <a:xfrm rot="-2462681">
            <a:off x="7260523" y="2057177"/>
            <a:ext cx="1700533" cy="165051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stealth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4"/>
          <p:cNvSpPr/>
          <p:nvPr/>
        </p:nvSpPr>
        <p:spPr>
          <a:xfrm rot="-7872752">
            <a:off x="5961110" y="1281844"/>
            <a:ext cx="474761" cy="1093539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stealth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 txBox="1"/>
          <p:nvPr/>
        </p:nvSpPr>
        <p:spPr>
          <a:xfrm>
            <a:off x="7760460" y="2342954"/>
            <a:ext cx="450418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designing the block diagram,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 Run and click the scope to see the result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4"/>
          <p:cNvSpPr txBox="1"/>
          <p:nvPr/>
        </p:nvSpPr>
        <p:spPr>
          <a:xfrm>
            <a:off x="2800304" y="2697767"/>
            <a:ext cx="1663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 value (ex: -36)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37945" y="898212"/>
            <a:ext cx="8523277" cy="5959788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5"/>
          <p:cNvSpPr txBox="1"/>
          <p:nvPr>
            <p:ph type="title"/>
          </p:nvPr>
        </p:nvSpPr>
        <p:spPr>
          <a:xfrm>
            <a:off x="251927" y="-25063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Output Result</a:t>
            </a:r>
            <a:endParaRPr/>
          </a:p>
        </p:txBody>
      </p:sp>
      <p:sp>
        <p:nvSpPr>
          <p:cNvPr id="144" name="Google Shape;144;p5"/>
          <p:cNvSpPr/>
          <p:nvPr/>
        </p:nvSpPr>
        <p:spPr>
          <a:xfrm>
            <a:off x="4866883" y="893992"/>
            <a:ext cx="964749" cy="1039921"/>
          </a:xfrm>
          <a:prstGeom prst="donut">
            <a:avLst>
              <a:gd fmla="val 3068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5941148" y="963720"/>
            <a:ext cx="793102" cy="855108"/>
          </a:xfrm>
          <a:prstGeom prst="donut">
            <a:avLst>
              <a:gd fmla="val 3068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 txBox="1"/>
          <p:nvPr/>
        </p:nvSpPr>
        <p:spPr>
          <a:xfrm>
            <a:off x="3168040" y="1933913"/>
            <a:ext cx="28315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the time if you want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5"/>
          <p:cNvSpPr/>
          <p:nvPr/>
        </p:nvSpPr>
        <p:spPr>
          <a:xfrm>
            <a:off x="7691534" y="2506382"/>
            <a:ext cx="793102" cy="855108"/>
          </a:xfrm>
          <a:prstGeom prst="donut">
            <a:avLst>
              <a:gd fmla="val 3068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"/>
          <p:cNvSpPr txBox="1"/>
          <p:nvPr>
            <p:ph type="title"/>
          </p:nvPr>
        </p:nvSpPr>
        <p:spPr>
          <a:xfrm>
            <a:off x="0" y="-17728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Problem 2: ODE45 Reference</a:t>
            </a:r>
            <a:endParaRPr/>
          </a:p>
        </p:txBody>
      </p:sp>
      <p:pic>
        <p:nvPicPr>
          <p:cNvPr id="153" name="Google Shape;15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3621" y="815869"/>
            <a:ext cx="7596917" cy="5431533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6"/>
          <p:cNvSpPr txBox="1"/>
          <p:nvPr/>
        </p:nvSpPr>
        <p:spPr>
          <a:xfrm>
            <a:off x="6404606" y="6130212"/>
            <a:ext cx="572207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info: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https://www.mathworks.com/help/matlab/ref/ode45.html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"/>
          <p:cNvSpPr txBox="1"/>
          <p:nvPr>
            <p:ph type="title"/>
          </p:nvPr>
        </p:nvSpPr>
        <p:spPr>
          <a:xfrm>
            <a:off x="269032" y="7310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Problem 2 reference</a:t>
            </a:r>
            <a:endParaRPr/>
          </a:p>
        </p:txBody>
      </p:sp>
      <p:pic>
        <p:nvPicPr>
          <p:cNvPr id="160" name="Google Shape;16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4403" y="1235241"/>
            <a:ext cx="4732078" cy="54433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06481" y="2887663"/>
            <a:ext cx="6810375" cy="379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2020-04-22T16:21:46Z</dcterms:created>
  <dc:creator>Kun-Yen Chiu</dc:creator>
</cp:coreProperties>
</file>