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69" r:id="rId3"/>
    <p:sldId id="256" r:id="rId4"/>
    <p:sldId id="257" r:id="rId5"/>
    <p:sldId id="259" r:id="rId6"/>
    <p:sldId id="261" r:id="rId7"/>
    <p:sldId id="258" r:id="rId8"/>
    <p:sldId id="260" r:id="rId9"/>
    <p:sldId id="262" r:id="rId10"/>
    <p:sldId id="264" r:id="rId11"/>
    <p:sldId id="263" r:id="rId12"/>
    <p:sldId id="267" r:id="rId13"/>
    <p:sldId id="266" r:id="rId14"/>
    <p:sldId id="265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微軟正黑體" panose="020B0604030504040204" pitchFamily="34" charset="-120"/>
      <p:regular r:id="rId22"/>
      <p:bold r:id="rId2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0" autoAdjust="0"/>
    <p:restoredTop sz="94690" autoAdjust="0"/>
  </p:normalViewPr>
  <p:slideViewPr>
    <p:cSldViewPr snapToGrid="0">
      <p:cViewPr>
        <p:scale>
          <a:sx n="100" d="100"/>
          <a:sy n="100" d="100"/>
        </p:scale>
        <p:origin x="3276" y="1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D4862D-ADE0-461A-B601-CA3A55CDD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41D8F3C-3DE1-4BA0-A924-91BBB2E02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2C4CAA-168C-4DAB-8C66-11024685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35AFFB-02CC-4A8E-AE6E-1282A5BD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7374AF-2EED-45CA-9EEC-4001645F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61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ECD8B-31EE-4CCC-A945-10204A28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84066F-BDF4-4FDD-9A77-42C2F8FB3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32A0CF-DC5C-48B6-9FA8-B0B8120C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BD5475-6711-4075-A47C-5198B28B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1CC016-FA6B-420D-A5D1-C072EB43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60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7C02118-0162-4D24-9F8A-5A1D24091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AFBFBE9-4BBB-462D-B93D-45E522ACC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BCFC60-F686-4CC2-AC80-5FD866B8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EB4145-33C0-4BFE-A2C4-9DB8BE01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97281A-3E80-4211-A37E-DDFD0EBA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1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C49D31-BE21-4BB2-A3CB-A872F869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BB2510-7296-4456-9298-41CE4BB4C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0151FD-27EA-4176-B7CB-4448CA41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5E88A0-1DE7-41F9-839C-2FC9269E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1FD745-8C2C-4DC6-AF6F-D9F6DD72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73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B71F5D-5CED-4F30-BB9D-BDAA2A68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759FB6-8FB3-4C8F-881D-4E1EA96A7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6434E8-6C1D-4FFC-BE9D-09C4A4C5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2EE254-F54B-46F1-BAC5-3F182B17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8673B1-C243-47DA-897C-F8039892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09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7820DE-9F02-4EB2-9119-CE04FC8F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282093-B554-4CA7-8024-A42D244C6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F5E2EA-9183-47A4-9ADD-78AEE1936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752D662-3992-4105-953F-C937769D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05E6C3-7F8C-46BB-8EF0-B0498403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9BD8FA-1E9E-4026-865D-0DAE12F7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57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23C41A-4E0E-4D88-92AF-51A12E80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F7E01E-4ADB-4EAE-8E47-77F887181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9E414C8-E684-4464-8A57-FC3C2090D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B1EA025-8912-45E9-9F73-DD8058514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71B344D-D966-48E0-80C0-A5D31DF0B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D8CAEAC-2DC6-4F53-B182-ECC8C7DF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B8B413A-76DC-4616-93D1-187A15E3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6A2C4BE-AAFF-49FD-9524-A740A9A3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68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489AF-0BEA-441D-ABF7-D1F46261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152DBC1-C117-4FBB-B56B-DF960D28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AB3AAEB-19B9-4177-8AEF-08512A11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2077924-4AC6-4BFC-887C-50CA8F2C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33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BC02CF0-DD3A-4DC9-AFF7-25A9291D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23201F5-7B28-4A8E-BAFE-C8FD0382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086463-701F-4537-98C9-A9C46FC4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1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9024C7-1EE4-4578-B9DC-D7A2EF8E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53681F-8D0A-4EDA-BC19-FC7B1860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02ADE10-1B79-413A-90EF-06034F979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3A1752-9D4C-4ACD-B511-E55B3ED4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686CEE-559A-4D08-B7F7-2483BDA8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5CA760-D4B3-4513-9F32-AE2E42DE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99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B0224-D36A-4E5E-8EBF-7645E1EC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F2EC5FB-0EDA-4127-9FE1-F13EFF841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0C5E72-06FA-4CA5-BE8D-5F8AEBDA7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4FDF909-5429-4F79-9407-07247F76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B42A72-A682-4AA2-820C-36F0B2EA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A21170-FB6B-4AC9-B296-E2619638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36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6BC2E40-35F2-450F-B2E4-92E9929D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A93824-DF04-432C-868D-B4AD4C051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9F2410-B060-4D32-BE99-FD433168E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4B74-24BB-4DD2-B2D8-BD35D0B1C263}" type="datetimeFigureOut">
              <a:rPr lang="zh-TW" altLang="en-US" smtClean="0"/>
              <a:t>2021-01-24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2AFB5C-D2D3-4693-9000-AE511BAFF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360722-259A-4B21-9A45-BF76B1D02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C1648-8BD6-417D-94E2-ACE8360632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56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E8CACA4-3ED0-489D-A41E-6010FED65AE9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https://drive.google.com/drive/folders/1nhJu4N2R_LRMazfn3K2vOWs_CH9W9KsX?usp=sharing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AEF6308-1AC0-4FDA-84D8-099774E11E2F}"/>
              </a:ext>
            </a:extLst>
          </p:cNvPr>
          <p:cNvSpPr/>
          <p:nvPr/>
        </p:nvSpPr>
        <p:spPr>
          <a:xfrm>
            <a:off x="3048000" y="1844159"/>
            <a:ext cx="2437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Final project </a:t>
            </a:r>
            <a:r>
              <a:rPr lang="zh-TW" altLang="en-US" dirty="0"/>
              <a:t>影片連結 </a:t>
            </a:r>
            <a:r>
              <a:rPr lang="en-US" altLang="zh-TW" dirty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514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B044735-8E08-4374-AB9A-9BD1B3F49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20" y="747584"/>
            <a:ext cx="3951560" cy="53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52B490D-A943-4ED2-BB7A-99CDE9A50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655"/>
            <a:ext cx="12192000" cy="47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0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3DD297B-975E-45DB-9C49-94BC2CE72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0"/>
            <a:ext cx="3840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8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82D63E2-6D7B-4551-8D96-2AEC793A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3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F90C330-87D0-491E-B0B1-42CF2E773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00" y="1139260"/>
            <a:ext cx="7138601" cy="457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1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FD6D342-1823-4500-A45E-7C469679C18A}"/>
              </a:ext>
            </a:extLst>
          </p:cNvPr>
          <p:cNvSpPr/>
          <p:nvPr/>
        </p:nvSpPr>
        <p:spPr>
          <a:xfrm>
            <a:off x="1037967" y="1997839"/>
            <a:ext cx="10116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0~9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數字鍵盤可以輸入所有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ASCII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字元。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我已經在「repository.c」裡寫了一些小程式，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例如讀取溫度、控制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明暗、計算機等等。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此外，我在「io.c」裡有寫一些類似putchar()、puts()、getchar()、gets()的function，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利用這些function，其他人可以輕易地添加自己喜歡的其他c語言程式碼。</a:t>
            </a:r>
          </a:p>
        </p:txBody>
      </p:sp>
    </p:spTree>
    <p:extLst>
      <p:ext uri="{BB962C8B-B14F-4D97-AF65-F5344CB8AC3E}">
        <p14:creationId xmlns:p14="http://schemas.microsoft.com/office/powerpoint/2010/main" val="300450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矩形 115">
            <a:extLst>
              <a:ext uri="{FF2B5EF4-FFF2-40B4-BE49-F238E27FC236}">
                <a16:creationId xmlns:a16="http://schemas.microsoft.com/office/drawing/2014/main" id="{D425030E-7D52-4EF3-A7E5-809861F370D3}"/>
              </a:ext>
            </a:extLst>
          </p:cNvPr>
          <p:cNvSpPr/>
          <p:nvPr/>
        </p:nvSpPr>
        <p:spPr>
          <a:xfrm>
            <a:off x="9700054" y="0"/>
            <a:ext cx="249194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8A533BFF-A7A0-40DC-BB53-76512BCB1464}"/>
              </a:ext>
            </a:extLst>
          </p:cNvPr>
          <p:cNvSpPr/>
          <p:nvPr/>
        </p:nvSpPr>
        <p:spPr>
          <a:xfrm>
            <a:off x="4905632" y="0"/>
            <a:ext cx="479608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8D4D40EF-F350-4349-BA40-A6A27BF3F8A8}"/>
              </a:ext>
            </a:extLst>
          </p:cNvPr>
          <p:cNvSpPr/>
          <p:nvPr/>
        </p:nvSpPr>
        <p:spPr>
          <a:xfrm>
            <a:off x="0" y="0"/>
            <a:ext cx="490563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1DA79F0-C113-4F59-BE90-AF9368F26D5D}"/>
              </a:ext>
            </a:extLst>
          </p:cNvPr>
          <p:cNvSpPr/>
          <p:nvPr/>
        </p:nvSpPr>
        <p:spPr>
          <a:xfrm>
            <a:off x="2761737" y="4202070"/>
            <a:ext cx="1841157" cy="80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output.c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DA2184-5464-4703-BB45-612F0D85867D}"/>
              </a:ext>
            </a:extLst>
          </p:cNvPr>
          <p:cNvSpPr/>
          <p:nvPr/>
        </p:nvSpPr>
        <p:spPr>
          <a:xfrm>
            <a:off x="348051" y="678078"/>
            <a:ext cx="1841157" cy="80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main.c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F59AC1-B424-4BD5-98BB-D29A97A47726}"/>
              </a:ext>
            </a:extLst>
          </p:cNvPr>
          <p:cNvSpPr/>
          <p:nvPr/>
        </p:nvSpPr>
        <p:spPr>
          <a:xfrm>
            <a:off x="348051" y="1852742"/>
            <a:ext cx="1841157" cy="80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repl.c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AD8FAC-4A45-4528-84EE-235F7BEBA098}"/>
              </a:ext>
            </a:extLst>
          </p:cNvPr>
          <p:cNvSpPr/>
          <p:nvPr/>
        </p:nvSpPr>
        <p:spPr>
          <a:xfrm>
            <a:off x="348051" y="3027406"/>
            <a:ext cx="1841157" cy="80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repository.c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5EBDBBD-9D31-4CE4-B840-DF0360EB29AB}"/>
              </a:ext>
            </a:extLst>
          </p:cNvPr>
          <p:cNvSpPr/>
          <p:nvPr/>
        </p:nvSpPr>
        <p:spPr>
          <a:xfrm>
            <a:off x="348051" y="4202070"/>
            <a:ext cx="1841157" cy="80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io.c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0E0D15-1996-4F27-93AB-9A3DB97E127D}"/>
              </a:ext>
            </a:extLst>
          </p:cNvPr>
          <p:cNvSpPr/>
          <p:nvPr/>
        </p:nvSpPr>
        <p:spPr>
          <a:xfrm>
            <a:off x="348051" y="5376734"/>
            <a:ext cx="1841157" cy="80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input.c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61C46A8-39D3-40EF-84CB-E767315163CA}"/>
              </a:ext>
            </a:extLst>
          </p:cNvPr>
          <p:cNvSpPr/>
          <p:nvPr/>
        </p:nvSpPr>
        <p:spPr>
          <a:xfrm>
            <a:off x="5175424" y="4195891"/>
            <a:ext cx="1841157" cy="8031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Lab3_OLED.h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92BA46E-435A-4C85-920C-AB7B05E7F489}"/>
              </a:ext>
            </a:extLst>
          </p:cNvPr>
          <p:cNvSpPr/>
          <p:nvPr/>
        </p:nvSpPr>
        <p:spPr>
          <a:xfrm>
            <a:off x="10002792" y="3027404"/>
            <a:ext cx="1841157" cy="8031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bg1"/>
                </a:solidFill>
              </a:rPr>
              <a:t>stdutils.h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C4651BF-3264-4D3F-A50B-600E314CF4A3}"/>
              </a:ext>
            </a:extLst>
          </p:cNvPr>
          <p:cNvSpPr/>
          <p:nvPr/>
        </p:nvSpPr>
        <p:spPr>
          <a:xfrm>
            <a:off x="5175423" y="1860463"/>
            <a:ext cx="1841157" cy="8031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Lab4_MPU6050.h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19C0BA4-AD2F-4C7F-AC0D-DCC34E9F6BDE}"/>
              </a:ext>
            </a:extLst>
          </p:cNvPr>
          <p:cNvSpPr/>
          <p:nvPr/>
        </p:nvSpPr>
        <p:spPr>
          <a:xfrm>
            <a:off x="5175423" y="3027405"/>
            <a:ext cx="1841157" cy="8031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MLX90614.h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59C3C4A-725D-4AD6-A039-E1461E701BC7}"/>
              </a:ext>
            </a:extLst>
          </p:cNvPr>
          <p:cNvSpPr/>
          <p:nvPr/>
        </p:nvSpPr>
        <p:spPr>
          <a:xfrm>
            <a:off x="7589108" y="3027404"/>
            <a:ext cx="1841157" cy="8031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i2c.h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60CF9EA-D173-41EE-B3F4-3CD37DB136D6}"/>
              </a:ext>
            </a:extLst>
          </p:cNvPr>
          <p:cNvSpPr/>
          <p:nvPr/>
        </p:nvSpPr>
        <p:spPr>
          <a:xfrm>
            <a:off x="10002792" y="4195890"/>
            <a:ext cx="1841157" cy="8031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8051.h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54FBBEAA-C61E-4D97-BE14-0A5FF1A95D61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2189208" y="4603665"/>
            <a:ext cx="57252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155908E-17C7-4492-8CA7-9FFF16AE8161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 flipV="1">
            <a:off x="2189208" y="2262058"/>
            <a:ext cx="2986215" cy="11669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80C62470-32A6-473A-B5F7-9095955ACB9A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268630" y="2655931"/>
            <a:ext cx="0" cy="3714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9DA7E9FB-0309-48D0-8A63-3510BC2265BA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1268630" y="3830595"/>
            <a:ext cx="0" cy="3714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772D8E0C-E931-48EA-8A1A-22F978D533DF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1268630" y="1481267"/>
            <a:ext cx="0" cy="3714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B87CE02D-2265-43D8-B1A3-732D79BF2166}"/>
              </a:ext>
            </a:extLst>
          </p:cNvPr>
          <p:cNvCxnSpPr>
            <a:stCxn id="11" idx="3"/>
            <a:endCxn id="18" idx="1"/>
          </p:cNvCxnSpPr>
          <p:nvPr/>
        </p:nvCxnSpPr>
        <p:spPr>
          <a:xfrm flipV="1">
            <a:off x="2189208" y="3429000"/>
            <a:ext cx="2986215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28553D3C-4A22-4F72-859D-43264931F106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268630" y="5005259"/>
            <a:ext cx="0" cy="3714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89481CBB-C7A6-47CC-AC60-748DE8B8942D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4602894" y="4597486"/>
            <a:ext cx="572530" cy="61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F4EADE7B-FC9C-4542-8F76-9689729EE327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 flipV="1">
            <a:off x="7016581" y="3428999"/>
            <a:ext cx="572527" cy="11684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EDAE7839-D630-440D-967B-99FF14088ABE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7016580" y="3428999"/>
            <a:ext cx="572528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7886CD0D-B133-4922-835C-F05694A7A57F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>
            <a:off x="7016580" y="2262058"/>
            <a:ext cx="572528" cy="11669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>
            <a:extLst>
              <a:ext uri="{FF2B5EF4-FFF2-40B4-BE49-F238E27FC236}">
                <a16:creationId xmlns:a16="http://schemas.microsoft.com/office/drawing/2014/main" id="{769F6ABE-6543-49E4-9517-5D155D7D8CD5}"/>
              </a:ext>
            </a:extLst>
          </p:cNvPr>
          <p:cNvSpPr/>
          <p:nvPr/>
        </p:nvSpPr>
        <p:spPr>
          <a:xfrm>
            <a:off x="7589107" y="1852741"/>
            <a:ext cx="1841157" cy="8031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bg1"/>
                </a:solidFill>
              </a:rPr>
              <a:t>delay.h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9370D483-606A-4179-AD6A-A2CA4733A646}"/>
              </a:ext>
            </a:extLst>
          </p:cNvPr>
          <p:cNvCxnSpPr>
            <a:cxnSpLocks/>
            <a:stCxn id="17" idx="3"/>
            <a:endCxn id="77" idx="1"/>
          </p:cNvCxnSpPr>
          <p:nvPr/>
        </p:nvCxnSpPr>
        <p:spPr>
          <a:xfrm flipV="1">
            <a:off x="7016580" y="2254336"/>
            <a:ext cx="572527" cy="77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BEC70845-0A12-42C9-94EC-44474BD01FDD}"/>
              </a:ext>
            </a:extLst>
          </p:cNvPr>
          <p:cNvSpPr/>
          <p:nvPr/>
        </p:nvSpPr>
        <p:spPr>
          <a:xfrm>
            <a:off x="2761737" y="678078"/>
            <a:ext cx="1841157" cy="80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白底黑字是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自己花時間做的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7AE4E4D-97F0-4C9B-A4C1-8DBFA0AE2F52}"/>
              </a:ext>
            </a:extLst>
          </p:cNvPr>
          <p:cNvSpPr/>
          <p:nvPr/>
        </p:nvSpPr>
        <p:spPr>
          <a:xfrm>
            <a:off x="7589107" y="678078"/>
            <a:ext cx="1841157" cy="8031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黑底白字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是現成的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C985A1-6FBB-479E-95AA-559B2E80573F}"/>
              </a:ext>
            </a:extLst>
          </p:cNvPr>
          <p:cNvSpPr/>
          <p:nvPr/>
        </p:nvSpPr>
        <p:spPr>
          <a:xfrm>
            <a:off x="3012203" y="3075799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C00000"/>
                </a:solidFill>
              </a:rPr>
              <a:t>dependency</a:t>
            </a:r>
          </a:p>
        </p:txBody>
      </p:sp>
    </p:spTree>
    <p:extLst>
      <p:ext uri="{BB962C8B-B14F-4D97-AF65-F5344CB8AC3E}">
        <p14:creationId xmlns:p14="http://schemas.microsoft.com/office/powerpoint/2010/main" val="186756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AEA681B-95C4-4DAF-946D-B5A2F2F177A9}"/>
              </a:ext>
            </a:extLst>
          </p:cNvPr>
          <p:cNvSpPr/>
          <p:nvPr/>
        </p:nvSpPr>
        <p:spPr>
          <a:xfrm>
            <a:off x="5957373" y="564043"/>
            <a:ext cx="1122555" cy="56996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8052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511E237E-C197-432D-9440-A08F73F13159}"/>
              </a:ext>
            </a:extLst>
          </p:cNvPr>
          <p:cNvCxnSpPr>
            <a:cxnSpLocks/>
          </p:cNvCxnSpPr>
          <p:nvPr/>
        </p:nvCxnSpPr>
        <p:spPr>
          <a:xfrm>
            <a:off x="7079929" y="933375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AF759562-AA7E-4FB1-B259-D516A5AA99A8}"/>
              </a:ext>
            </a:extLst>
          </p:cNvPr>
          <p:cNvSpPr/>
          <p:nvPr/>
        </p:nvSpPr>
        <p:spPr>
          <a:xfrm>
            <a:off x="7079929" y="624207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VCC</a:t>
            </a:r>
            <a:endParaRPr lang="zh-TW" altLang="en-US" sz="1400" dirty="0"/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0EA2851-F3EB-4A1D-A125-A97342DB29E4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079929" y="1484592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FF59F90E-FB71-41D5-B69A-9B45C486AFCA}"/>
              </a:ext>
            </a:extLst>
          </p:cNvPr>
          <p:cNvSpPr/>
          <p:nvPr/>
        </p:nvSpPr>
        <p:spPr>
          <a:xfrm>
            <a:off x="7079929" y="1175424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P0.</a:t>
            </a:r>
            <a:r>
              <a:rPr lang="en-US" altLang="zh-TW" sz="1400" dirty="0"/>
              <a:t>0</a:t>
            </a:r>
            <a:endParaRPr lang="zh-TW" altLang="en-US" sz="1400" dirty="0"/>
          </a:p>
        </p:txBody>
      </p:sp>
      <p:sp>
        <p:nvSpPr>
          <p:cNvPr id="20" name="箭號: 五邊形 19">
            <a:extLst>
              <a:ext uri="{FF2B5EF4-FFF2-40B4-BE49-F238E27FC236}">
                <a16:creationId xmlns:a16="http://schemas.microsoft.com/office/drawing/2014/main" id="{804E22DA-A69F-4EEE-9DD0-B8442047D1BE}"/>
              </a:ext>
            </a:extLst>
          </p:cNvPr>
          <p:cNvSpPr/>
          <p:nvPr/>
        </p:nvSpPr>
        <p:spPr>
          <a:xfrm>
            <a:off x="8202484" y="1299926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SCL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A303ECE8-36CB-472B-9483-61C703D2004F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079929" y="2035809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3F3615E9-B42A-4184-8351-E281A88AAA0D}"/>
              </a:ext>
            </a:extLst>
          </p:cNvPr>
          <p:cNvSpPr/>
          <p:nvPr/>
        </p:nvSpPr>
        <p:spPr>
          <a:xfrm>
            <a:off x="7079929" y="1726641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P0.</a:t>
            </a:r>
            <a:r>
              <a:rPr lang="en-US" altLang="zh-TW" sz="1400" dirty="0"/>
              <a:t>1</a:t>
            </a:r>
            <a:endParaRPr lang="zh-TW" altLang="en-US" sz="1400" dirty="0"/>
          </a:p>
        </p:txBody>
      </p:sp>
      <p:sp>
        <p:nvSpPr>
          <p:cNvPr id="23" name="箭號: 五邊形 22">
            <a:extLst>
              <a:ext uri="{FF2B5EF4-FFF2-40B4-BE49-F238E27FC236}">
                <a16:creationId xmlns:a16="http://schemas.microsoft.com/office/drawing/2014/main" id="{9DBFCA8E-278D-4825-9FA4-5FEB00394E57}"/>
              </a:ext>
            </a:extLst>
          </p:cNvPr>
          <p:cNvSpPr/>
          <p:nvPr/>
        </p:nvSpPr>
        <p:spPr>
          <a:xfrm>
            <a:off x="8202484" y="1851143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SDA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F3339F5-2178-4700-B58B-665C164BCB55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7079929" y="2587026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9AFA129C-76E8-4FEE-8790-BB28CB114BF7}"/>
              </a:ext>
            </a:extLst>
          </p:cNvPr>
          <p:cNvSpPr/>
          <p:nvPr/>
        </p:nvSpPr>
        <p:spPr>
          <a:xfrm>
            <a:off x="7079929" y="2277857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P</a:t>
            </a:r>
            <a:r>
              <a:rPr lang="en-US" altLang="zh-TW" sz="1400" dirty="0"/>
              <a:t>2.6</a:t>
            </a:r>
            <a:endParaRPr lang="zh-TW" altLang="en-US" sz="1400" dirty="0"/>
          </a:p>
        </p:txBody>
      </p:sp>
      <p:sp>
        <p:nvSpPr>
          <p:cNvPr id="26" name="箭號: 五邊形 25">
            <a:extLst>
              <a:ext uri="{FF2B5EF4-FFF2-40B4-BE49-F238E27FC236}">
                <a16:creationId xmlns:a16="http://schemas.microsoft.com/office/drawing/2014/main" id="{EA785093-0EE3-4934-A65B-43A18083F3A2}"/>
              </a:ext>
            </a:extLst>
          </p:cNvPr>
          <p:cNvSpPr/>
          <p:nvPr/>
        </p:nvSpPr>
        <p:spPr>
          <a:xfrm>
            <a:off x="8202484" y="2402360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COL2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5E07444-F62E-4B4F-B139-7CAFA7246D80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7079929" y="3138242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CCF5FEE6-BBC0-41CA-909C-EE8DED1EDBF6}"/>
              </a:ext>
            </a:extLst>
          </p:cNvPr>
          <p:cNvSpPr/>
          <p:nvPr/>
        </p:nvSpPr>
        <p:spPr>
          <a:xfrm>
            <a:off x="7079929" y="2829074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P</a:t>
            </a:r>
            <a:r>
              <a:rPr lang="en-US" altLang="zh-TW" sz="1400" dirty="0"/>
              <a:t>2.5</a:t>
            </a:r>
            <a:endParaRPr lang="zh-TW" altLang="en-US" sz="1400" dirty="0"/>
          </a:p>
        </p:txBody>
      </p:sp>
      <p:sp>
        <p:nvSpPr>
          <p:cNvPr id="53" name="箭號: 五邊形 52">
            <a:extLst>
              <a:ext uri="{FF2B5EF4-FFF2-40B4-BE49-F238E27FC236}">
                <a16:creationId xmlns:a16="http://schemas.microsoft.com/office/drawing/2014/main" id="{1B5DDE9D-CB82-454E-A03D-3955215F9CFA}"/>
              </a:ext>
            </a:extLst>
          </p:cNvPr>
          <p:cNvSpPr/>
          <p:nvPr/>
        </p:nvSpPr>
        <p:spPr>
          <a:xfrm>
            <a:off x="8202484" y="2953576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COL1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4B9B5E0F-3B05-4D34-B833-EBF59405A117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7079929" y="3689459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0B42337D-6F59-4B44-9D5F-A5726F4C1CFF}"/>
              </a:ext>
            </a:extLst>
          </p:cNvPr>
          <p:cNvSpPr/>
          <p:nvPr/>
        </p:nvSpPr>
        <p:spPr>
          <a:xfrm>
            <a:off x="7079929" y="3380291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P</a:t>
            </a:r>
            <a:r>
              <a:rPr lang="en-US" altLang="zh-TW" sz="1400" dirty="0"/>
              <a:t>2.4</a:t>
            </a:r>
            <a:endParaRPr lang="zh-TW" altLang="en-US" sz="1400" dirty="0"/>
          </a:p>
        </p:txBody>
      </p:sp>
      <p:sp>
        <p:nvSpPr>
          <p:cNvPr id="56" name="箭號: 五邊形 55">
            <a:extLst>
              <a:ext uri="{FF2B5EF4-FFF2-40B4-BE49-F238E27FC236}">
                <a16:creationId xmlns:a16="http://schemas.microsoft.com/office/drawing/2014/main" id="{5BF48B0B-0E04-432F-AE21-3A223E0A1701}"/>
              </a:ext>
            </a:extLst>
          </p:cNvPr>
          <p:cNvSpPr/>
          <p:nvPr/>
        </p:nvSpPr>
        <p:spPr>
          <a:xfrm>
            <a:off x="8202484" y="3504793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COL0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210498E9-4053-446F-AE43-E0561E6596C4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7079929" y="4240676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3DBDAF72-CB62-40B3-8A77-1B526EE3427C}"/>
              </a:ext>
            </a:extLst>
          </p:cNvPr>
          <p:cNvSpPr/>
          <p:nvPr/>
        </p:nvSpPr>
        <p:spPr>
          <a:xfrm>
            <a:off x="7079929" y="3931508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P</a:t>
            </a:r>
            <a:r>
              <a:rPr lang="en-US" altLang="zh-TW" sz="1400" dirty="0"/>
              <a:t>2.3</a:t>
            </a:r>
            <a:endParaRPr lang="zh-TW" altLang="en-US" sz="1400" dirty="0"/>
          </a:p>
        </p:txBody>
      </p:sp>
      <p:sp>
        <p:nvSpPr>
          <p:cNvPr id="59" name="箭號: 五邊形 58">
            <a:extLst>
              <a:ext uri="{FF2B5EF4-FFF2-40B4-BE49-F238E27FC236}">
                <a16:creationId xmlns:a16="http://schemas.microsoft.com/office/drawing/2014/main" id="{3A549552-86F1-467A-A3F6-AEDE7A5675B9}"/>
              </a:ext>
            </a:extLst>
          </p:cNvPr>
          <p:cNvSpPr/>
          <p:nvPr/>
        </p:nvSpPr>
        <p:spPr>
          <a:xfrm>
            <a:off x="8202484" y="4056010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ROW3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1D59AC45-3796-4171-B740-83D77530DD80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7079929" y="4791893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AD7C4A3F-ADB7-4F42-BDBE-39706013C312}"/>
              </a:ext>
            </a:extLst>
          </p:cNvPr>
          <p:cNvSpPr/>
          <p:nvPr/>
        </p:nvSpPr>
        <p:spPr>
          <a:xfrm>
            <a:off x="7079929" y="4478499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P</a:t>
            </a:r>
            <a:r>
              <a:rPr lang="en-US" altLang="zh-TW" sz="1400" dirty="0"/>
              <a:t>2.2</a:t>
            </a:r>
            <a:endParaRPr lang="zh-TW" altLang="en-US" sz="1400" dirty="0"/>
          </a:p>
        </p:txBody>
      </p:sp>
      <p:sp>
        <p:nvSpPr>
          <p:cNvPr id="62" name="箭號: 五邊形 61">
            <a:extLst>
              <a:ext uri="{FF2B5EF4-FFF2-40B4-BE49-F238E27FC236}">
                <a16:creationId xmlns:a16="http://schemas.microsoft.com/office/drawing/2014/main" id="{E2E7CE46-28FE-482A-8B8F-3084EEA5F92D}"/>
              </a:ext>
            </a:extLst>
          </p:cNvPr>
          <p:cNvSpPr/>
          <p:nvPr/>
        </p:nvSpPr>
        <p:spPr>
          <a:xfrm>
            <a:off x="8202484" y="4607227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ROW2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027A1F48-0ED1-4E23-A6A1-6D667F9456F1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7079929" y="5343109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012345CB-59EA-4608-B8B6-9905D35FBFC8}"/>
              </a:ext>
            </a:extLst>
          </p:cNvPr>
          <p:cNvSpPr/>
          <p:nvPr/>
        </p:nvSpPr>
        <p:spPr>
          <a:xfrm>
            <a:off x="7079929" y="5033941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P</a:t>
            </a:r>
            <a:r>
              <a:rPr lang="en-US" altLang="zh-TW" sz="1400" dirty="0"/>
              <a:t>2.1</a:t>
            </a:r>
            <a:endParaRPr lang="zh-TW" altLang="en-US" sz="1400" dirty="0"/>
          </a:p>
        </p:txBody>
      </p:sp>
      <p:sp>
        <p:nvSpPr>
          <p:cNvPr id="71" name="箭號: 五邊形 70">
            <a:extLst>
              <a:ext uri="{FF2B5EF4-FFF2-40B4-BE49-F238E27FC236}">
                <a16:creationId xmlns:a16="http://schemas.microsoft.com/office/drawing/2014/main" id="{C2C73C31-0B90-428B-9459-AFDF178F013D}"/>
              </a:ext>
            </a:extLst>
          </p:cNvPr>
          <p:cNvSpPr/>
          <p:nvPr/>
        </p:nvSpPr>
        <p:spPr>
          <a:xfrm>
            <a:off x="8202484" y="5158443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ROW1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72" name="直線接點 71">
            <a:extLst>
              <a:ext uri="{FF2B5EF4-FFF2-40B4-BE49-F238E27FC236}">
                <a16:creationId xmlns:a16="http://schemas.microsoft.com/office/drawing/2014/main" id="{DF634051-0000-4276-BD25-88F629481FD2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7079929" y="5894326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FEBDC4E5-8B65-46DD-84AD-778AB21AD0E7}"/>
              </a:ext>
            </a:extLst>
          </p:cNvPr>
          <p:cNvSpPr/>
          <p:nvPr/>
        </p:nvSpPr>
        <p:spPr>
          <a:xfrm>
            <a:off x="7079929" y="5585156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P</a:t>
            </a:r>
            <a:r>
              <a:rPr lang="en-US" altLang="zh-TW" sz="1400" dirty="0"/>
              <a:t>2.0</a:t>
            </a:r>
            <a:endParaRPr lang="zh-TW" altLang="en-US" sz="1400" dirty="0"/>
          </a:p>
        </p:txBody>
      </p:sp>
      <p:sp>
        <p:nvSpPr>
          <p:cNvPr id="74" name="箭號: 五邊形 73">
            <a:extLst>
              <a:ext uri="{FF2B5EF4-FFF2-40B4-BE49-F238E27FC236}">
                <a16:creationId xmlns:a16="http://schemas.microsoft.com/office/drawing/2014/main" id="{04528FDA-5498-4178-B129-398D846EC199}"/>
              </a:ext>
            </a:extLst>
          </p:cNvPr>
          <p:cNvSpPr/>
          <p:nvPr/>
        </p:nvSpPr>
        <p:spPr>
          <a:xfrm>
            <a:off x="8202484" y="5709660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ROW0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B5D6B362-A226-4868-BE1D-A56244A67596}"/>
              </a:ext>
            </a:extLst>
          </p:cNvPr>
          <p:cNvSpPr/>
          <p:nvPr/>
        </p:nvSpPr>
        <p:spPr>
          <a:xfrm flipH="1">
            <a:off x="5448138" y="3932911"/>
            <a:ext cx="369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X2</a:t>
            </a:r>
            <a:endParaRPr lang="zh-TW" altLang="en-US" sz="1400" dirty="0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5B30C7D3-931B-4942-80AB-5F24964FB08E}"/>
              </a:ext>
            </a:extLst>
          </p:cNvPr>
          <p:cNvSpPr/>
          <p:nvPr/>
        </p:nvSpPr>
        <p:spPr>
          <a:xfrm flipH="1">
            <a:off x="5448138" y="5033941"/>
            <a:ext cx="369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X1</a:t>
            </a:r>
            <a:endParaRPr lang="zh-TW" altLang="en-US" sz="1400" dirty="0"/>
          </a:p>
        </p:txBody>
      </p: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F8F6829E-5D2B-4D9B-8432-290F7AEB6527}"/>
              </a:ext>
            </a:extLst>
          </p:cNvPr>
          <p:cNvCxnSpPr>
            <a:cxnSpLocks/>
          </p:cNvCxnSpPr>
          <p:nvPr/>
        </p:nvCxnSpPr>
        <p:spPr>
          <a:xfrm flipH="1">
            <a:off x="3058491" y="5894326"/>
            <a:ext cx="28949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64E2C29E-2DB7-4735-954D-3C09F4A86CDB}"/>
              </a:ext>
            </a:extLst>
          </p:cNvPr>
          <p:cNvSpPr/>
          <p:nvPr/>
        </p:nvSpPr>
        <p:spPr>
          <a:xfrm flipH="1">
            <a:off x="5448138" y="5585156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GND</a:t>
            </a:r>
            <a:endParaRPr lang="zh-TW" altLang="en-US" sz="1400" dirty="0"/>
          </a:p>
        </p:txBody>
      </p: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F911319B-AC25-47B6-999B-6C5A458779BB}"/>
              </a:ext>
            </a:extLst>
          </p:cNvPr>
          <p:cNvCxnSpPr>
            <a:cxnSpLocks/>
            <a:endCxn id="98" idx="3"/>
          </p:cNvCxnSpPr>
          <p:nvPr/>
        </p:nvCxnSpPr>
        <p:spPr>
          <a:xfrm>
            <a:off x="3058491" y="4240676"/>
            <a:ext cx="0" cy="21872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等腰三角形 97">
            <a:extLst>
              <a:ext uri="{FF2B5EF4-FFF2-40B4-BE49-F238E27FC236}">
                <a16:creationId xmlns:a16="http://schemas.microsoft.com/office/drawing/2014/main" id="{0321CA22-DDE6-43D0-B3F5-C012D453BFB9}"/>
              </a:ext>
            </a:extLst>
          </p:cNvPr>
          <p:cNvSpPr/>
          <p:nvPr/>
        </p:nvSpPr>
        <p:spPr>
          <a:xfrm flipV="1">
            <a:off x="2866961" y="6427910"/>
            <a:ext cx="383059" cy="17895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89A98952-FEB0-4CD5-8082-ED4CC74A3650}"/>
              </a:ext>
            </a:extLst>
          </p:cNvPr>
          <p:cNvCxnSpPr>
            <a:cxnSpLocks/>
          </p:cNvCxnSpPr>
          <p:nvPr/>
        </p:nvCxnSpPr>
        <p:spPr>
          <a:xfrm flipV="1">
            <a:off x="4827600" y="5010292"/>
            <a:ext cx="0" cy="331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線接點 113">
            <a:extLst>
              <a:ext uri="{FF2B5EF4-FFF2-40B4-BE49-F238E27FC236}">
                <a16:creationId xmlns:a16="http://schemas.microsoft.com/office/drawing/2014/main" id="{F4341C75-1023-4D0E-BD8B-0D8418ED1E21}"/>
              </a:ext>
            </a:extLst>
          </p:cNvPr>
          <p:cNvCxnSpPr>
            <a:cxnSpLocks/>
          </p:cNvCxnSpPr>
          <p:nvPr/>
        </p:nvCxnSpPr>
        <p:spPr>
          <a:xfrm rot="5400000">
            <a:off x="4828992" y="4796154"/>
            <a:ext cx="0" cy="415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>
            <a:extLst>
              <a:ext uri="{FF2B5EF4-FFF2-40B4-BE49-F238E27FC236}">
                <a16:creationId xmlns:a16="http://schemas.microsoft.com/office/drawing/2014/main" id="{913148FA-9883-471C-B87B-C163F844E303}"/>
              </a:ext>
            </a:extLst>
          </p:cNvPr>
          <p:cNvSpPr/>
          <p:nvPr/>
        </p:nvSpPr>
        <p:spPr>
          <a:xfrm rot="5400000">
            <a:off x="4736529" y="4562466"/>
            <a:ext cx="196578" cy="4985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9" name="直線接點 118">
            <a:extLst>
              <a:ext uri="{FF2B5EF4-FFF2-40B4-BE49-F238E27FC236}">
                <a16:creationId xmlns:a16="http://schemas.microsoft.com/office/drawing/2014/main" id="{C2531ECA-A1B4-482A-9456-27A66AFF6138}"/>
              </a:ext>
            </a:extLst>
          </p:cNvPr>
          <p:cNvCxnSpPr>
            <a:cxnSpLocks/>
          </p:cNvCxnSpPr>
          <p:nvPr/>
        </p:nvCxnSpPr>
        <p:spPr>
          <a:xfrm rot="5400000">
            <a:off x="4834819" y="4411387"/>
            <a:ext cx="0" cy="415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接點 137">
            <a:extLst>
              <a:ext uri="{FF2B5EF4-FFF2-40B4-BE49-F238E27FC236}">
                <a16:creationId xmlns:a16="http://schemas.microsoft.com/office/drawing/2014/main" id="{13513846-EB94-48BE-BD13-387C67F5C9C1}"/>
              </a:ext>
            </a:extLst>
          </p:cNvPr>
          <p:cNvCxnSpPr>
            <a:cxnSpLocks/>
          </p:cNvCxnSpPr>
          <p:nvPr/>
        </p:nvCxnSpPr>
        <p:spPr>
          <a:xfrm>
            <a:off x="4025463" y="5343109"/>
            <a:ext cx="19319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線接點 141">
            <a:extLst>
              <a:ext uri="{FF2B5EF4-FFF2-40B4-BE49-F238E27FC236}">
                <a16:creationId xmlns:a16="http://schemas.microsoft.com/office/drawing/2014/main" id="{DD030941-561F-47CA-92AC-4C182ABEECE3}"/>
              </a:ext>
            </a:extLst>
          </p:cNvPr>
          <p:cNvCxnSpPr>
            <a:cxnSpLocks/>
          </p:cNvCxnSpPr>
          <p:nvPr/>
        </p:nvCxnSpPr>
        <p:spPr>
          <a:xfrm>
            <a:off x="4025463" y="4239285"/>
            <a:ext cx="19319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線接點 145">
            <a:extLst>
              <a:ext uri="{FF2B5EF4-FFF2-40B4-BE49-F238E27FC236}">
                <a16:creationId xmlns:a16="http://schemas.microsoft.com/office/drawing/2014/main" id="{EE8F2CD5-2AF8-49C9-8939-C78776B700DB}"/>
              </a:ext>
            </a:extLst>
          </p:cNvPr>
          <p:cNvCxnSpPr>
            <a:cxnSpLocks/>
          </p:cNvCxnSpPr>
          <p:nvPr/>
        </p:nvCxnSpPr>
        <p:spPr>
          <a:xfrm>
            <a:off x="3058491" y="4233459"/>
            <a:ext cx="8387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線接點 146">
            <a:extLst>
              <a:ext uri="{FF2B5EF4-FFF2-40B4-BE49-F238E27FC236}">
                <a16:creationId xmlns:a16="http://schemas.microsoft.com/office/drawing/2014/main" id="{9EB51136-1648-40FE-A8A0-79DECDB86FD4}"/>
              </a:ext>
            </a:extLst>
          </p:cNvPr>
          <p:cNvCxnSpPr>
            <a:cxnSpLocks/>
          </p:cNvCxnSpPr>
          <p:nvPr/>
        </p:nvCxnSpPr>
        <p:spPr>
          <a:xfrm>
            <a:off x="3897281" y="4024106"/>
            <a:ext cx="0" cy="415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接點 157">
            <a:extLst>
              <a:ext uri="{FF2B5EF4-FFF2-40B4-BE49-F238E27FC236}">
                <a16:creationId xmlns:a16="http://schemas.microsoft.com/office/drawing/2014/main" id="{ED6FC078-502E-488C-9C61-D43579EF5425}"/>
              </a:ext>
            </a:extLst>
          </p:cNvPr>
          <p:cNvCxnSpPr>
            <a:cxnSpLocks/>
          </p:cNvCxnSpPr>
          <p:nvPr/>
        </p:nvCxnSpPr>
        <p:spPr>
          <a:xfrm>
            <a:off x="3897281" y="5127931"/>
            <a:ext cx="0" cy="415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接點 158">
            <a:extLst>
              <a:ext uri="{FF2B5EF4-FFF2-40B4-BE49-F238E27FC236}">
                <a16:creationId xmlns:a16="http://schemas.microsoft.com/office/drawing/2014/main" id="{994AF0AE-15DB-4B60-B6B7-F82D0B057DAB}"/>
              </a:ext>
            </a:extLst>
          </p:cNvPr>
          <p:cNvCxnSpPr>
            <a:cxnSpLocks/>
          </p:cNvCxnSpPr>
          <p:nvPr/>
        </p:nvCxnSpPr>
        <p:spPr>
          <a:xfrm>
            <a:off x="3058491" y="5341718"/>
            <a:ext cx="8387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線接點 162">
            <a:extLst>
              <a:ext uri="{FF2B5EF4-FFF2-40B4-BE49-F238E27FC236}">
                <a16:creationId xmlns:a16="http://schemas.microsoft.com/office/drawing/2014/main" id="{9A155A71-ED9D-48F7-8F7D-05BBAE15BA17}"/>
              </a:ext>
            </a:extLst>
          </p:cNvPr>
          <p:cNvCxnSpPr>
            <a:cxnSpLocks/>
          </p:cNvCxnSpPr>
          <p:nvPr/>
        </p:nvCxnSpPr>
        <p:spPr>
          <a:xfrm>
            <a:off x="4025463" y="4024106"/>
            <a:ext cx="0" cy="415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接點 163">
            <a:extLst>
              <a:ext uri="{FF2B5EF4-FFF2-40B4-BE49-F238E27FC236}">
                <a16:creationId xmlns:a16="http://schemas.microsoft.com/office/drawing/2014/main" id="{25149BBE-93F6-428E-A73E-C0EEF77A4733}"/>
              </a:ext>
            </a:extLst>
          </p:cNvPr>
          <p:cNvCxnSpPr>
            <a:cxnSpLocks/>
          </p:cNvCxnSpPr>
          <p:nvPr/>
        </p:nvCxnSpPr>
        <p:spPr>
          <a:xfrm>
            <a:off x="4025463" y="5127931"/>
            <a:ext cx="0" cy="415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接點 165">
            <a:extLst>
              <a:ext uri="{FF2B5EF4-FFF2-40B4-BE49-F238E27FC236}">
                <a16:creationId xmlns:a16="http://schemas.microsoft.com/office/drawing/2014/main" id="{F8FADED8-AA00-4C37-AE89-3808E202C0AA}"/>
              </a:ext>
            </a:extLst>
          </p:cNvPr>
          <p:cNvCxnSpPr>
            <a:cxnSpLocks/>
          </p:cNvCxnSpPr>
          <p:nvPr/>
        </p:nvCxnSpPr>
        <p:spPr>
          <a:xfrm>
            <a:off x="8212975" y="562738"/>
            <a:ext cx="0" cy="37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接點 167">
            <a:extLst>
              <a:ext uri="{FF2B5EF4-FFF2-40B4-BE49-F238E27FC236}">
                <a16:creationId xmlns:a16="http://schemas.microsoft.com/office/drawing/2014/main" id="{6A04DF38-DF1F-433A-9E7D-3D2C83669696}"/>
              </a:ext>
            </a:extLst>
          </p:cNvPr>
          <p:cNvCxnSpPr>
            <a:cxnSpLocks/>
          </p:cNvCxnSpPr>
          <p:nvPr/>
        </p:nvCxnSpPr>
        <p:spPr>
          <a:xfrm rot="5400000">
            <a:off x="8206625" y="382595"/>
            <a:ext cx="0" cy="37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矩形 168">
            <a:extLst>
              <a:ext uri="{FF2B5EF4-FFF2-40B4-BE49-F238E27FC236}">
                <a16:creationId xmlns:a16="http://schemas.microsoft.com/office/drawing/2014/main" id="{7927D893-E78F-43E2-8698-597A07ED3BEB}"/>
              </a:ext>
            </a:extLst>
          </p:cNvPr>
          <p:cNvSpPr/>
          <p:nvPr/>
        </p:nvSpPr>
        <p:spPr>
          <a:xfrm>
            <a:off x="7970692" y="251133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+5V</a:t>
            </a:r>
            <a:endParaRPr lang="zh-TW" altLang="en-US" sz="1400" dirty="0"/>
          </a:p>
        </p:txBody>
      </p:sp>
      <p:sp>
        <p:nvSpPr>
          <p:cNvPr id="171" name="橢圓 170">
            <a:extLst>
              <a:ext uri="{FF2B5EF4-FFF2-40B4-BE49-F238E27FC236}">
                <a16:creationId xmlns:a16="http://schemas.microsoft.com/office/drawing/2014/main" id="{32A5C7E5-4A51-4E17-9F9C-1FC0E07BC502}"/>
              </a:ext>
            </a:extLst>
          </p:cNvPr>
          <p:cNvSpPr/>
          <p:nvPr/>
        </p:nvSpPr>
        <p:spPr>
          <a:xfrm>
            <a:off x="4808701" y="4216180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" name="橢圓 171">
            <a:extLst>
              <a:ext uri="{FF2B5EF4-FFF2-40B4-BE49-F238E27FC236}">
                <a16:creationId xmlns:a16="http://schemas.microsoft.com/office/drawing/2014/main" id="{4B89948C-1093-4D7A-89B8-600C458E38D2}"/>
              </a:ext>
            </a:extLst>
          </p:cNvPr>
          <p:cNvSpPr/>
          <p:nvPr/>
        </p:nvSpPr>
        <p:spPr>
          <a:xfrm>
            <a:off x="4808701" y="5319554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3" name="直線接點 172">
            <a:extLst>
              <a:ext uri="{FF2B5EF4-FFF2-40B4-BE49-F238E27FC236}">
                <a16:creationId xmlns:a16="http://schemas.microsoft.com/office/drawing/2014/main" id="{3801407D-0DC5-47B1-8AD2-DC987B5AD25E}"/>
              </a:ext>
            </a:extLst>
          </p:cNvPr>
          <p:cNvCxnSpPr>
            <a:cxnSpLocks/>
          </p:cNvCxnSpPr>
          <p:nvPr/>
        </p:nvCxnSpPr>
        <p:spPr>
          <a:xfrm flipV="1">
            <a:off x="4827600" y="4275801"/>
            <a:ext cx="0" cy="331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橢圓 174">
            <a:extLst>
              <a:ext uri="{FF2B5EF4-FFF2-40B4-BE49-F238E27FC236}">
                <a16:creationId xmlns:a16="http://schemas.microsoft.com/office/drawing/2014/main" id="{299A0EE3-3C93-45DD-B34A-B17CD0F78D8C}"/>
              </a:ext>
            </a:extLst>
          </p:cNvPr>
          <p:cNvSpPr/>
          <p:nvPr/>
        </p:nvSpPr>
        <p:spPr>
          <a:xfrm>
            <a:off x="3032943" y="5319554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6" name="橢圓 175">
            <a:extLst>
              <a:ext uri="{FF2B5EF4-FFF2-40B4-BE49-F238E27FC236}">
                <a16:creationId xmlns:a16="http://schemas.microsoft.com/office/drawing/2014/main" id="{99F4D936-B653-4E79-BC42-4ECCA3E8EA80}"/>
              </a:ext>
            </a:extLst>
          </p:cNvPr>
          <p:cNvSpPr/>
          <p:nvPr/>
        </p:nvSpPr>
        <p:spPr>
          <a:xfrm>
            <a:off x="3032943" y="5873732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26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群組 172">
            <a:extLst>
              <a:ext uri="{FF2B5EF4-FFF2-40B4-BE49-F238E27FC236}">
                <a16:creationId xmlns:a16="http://schemas.microsoft.com/office/drawing/2014/main" id="{05263AC9-41A4-416F-87EB-C0BE22F324CA}"/>
              </a:ext>
            </a:extLst>
          </p:cNvPr>
          <p:cNvGrpSpPr/>
          <p:nvPr/>
        </p:nvGrpSpPr>
        <p:grpSpPr>
          <a:xfrm>
            <a:off x="2883897" y="2344487"/>
            <a:ext cx="5301651" cy="3860800"/>
            <a:chOff x="2835275" y="2425700"/>
            <a:chExt cx="6521450" cy="3860800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55707695-C24D-4993-9A44-DA569C7B9C74}"/>
                </a:ext>
              </a:extLst>
            </p:cNvPr>
            <p:cNvCxnSpPr/>
            <p:nvPr/>
          </p:nvCxnSpPr>
          <p:spPr>
            <a:xfrm>
              <a:off x="2835275" y="2425700"/>
              <a:ext cx="65214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4705786B-A6B8-479A-99AA-96290C03510F}"/>
                </a:ext>
              </a:extLst>
            </p:cNvPr>
            <p:cNvCxnSpPr/>
            <p:nvPr/>
          </p:nvCxnSpPr>
          <p:spPr>
            <a:xfrm>
              <a:off x="2835275" y="3712633"/>
              <a:ext cx="65214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8BF3D2F5-7552-466D-AABF-CCBFDF4477DE}"/>
                </a:ext>
              </a:extLst>
            </p:cNvPr>
            <p:cNvCxnSpPr/>
            <p:nvPr/>
          </p:nvCxnSpPr>
          <p:spPr>
            <a:xfrm>
              <a:off x="2835275" y="4999566"/>
              <a:ext cx="65214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E0982711-176E-49F7-87C4-9F83CCB0206D}"/>
                </a:ext>
              </a:extLst>
            </p:cNvPr>
            <p:cNvCxnSpPr/>
            <p:nvPr/>
          </p:nvCxnSpPr>
          <p:spPr>
            <a:xfrm>
              <a:off x="2835275" y="6286500"/>
              <a:ext cx="65214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群組 169">
            <a:extLst>
              <a:ext uri="{FF2B5EF4-FFF2-40B4-BE49-F238E27FC236}">
                <a16:creationId xmlns:a16="http://schemas.microsoft.com/office/drawing/2014/main" id="{205A528E-B747-42B3-BD66-CE6D745F135C}"/>
              </a:ext>
            </a:extLst>
          </p:cNvPr>
          <p:cNvGrpSpPr/>
          <p:nvPr/>
        </p:nvGrpSpPr>
        <p:grpSpPr>
          <a:xfrm>
            <a:off x="4281359" y="1210394"/>
            <a:ext cx="2573866" cy="5566385"/>
            <a:chOff x="5452535" y="1108721"/>
            <a:chExt cx="2573866" cy="5749271"/>
          </a:xfrm>
        </p:grpSpPr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1F4A6B23-B36E-41F8-A4B5-2C1BBCC85A9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51765" y="3983357"/>
              <a:ext cx="57492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FC87C68C-48EE-4A08-B277-C2D8287C7E7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64832" y="3983357"/>
              <a:ext cx="57492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DF6AFB90-6733-49CC-9A9C-C2F8B6560A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77899" y="3983357"/>
              <a:ext cx="57492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64589372-3538-4827-BBC1-AD689DECC3D6}"/>
              </a:ext>
            </a:extLst>
          </p:cNvPr>
          <p:cNvCxnSpPr>
            <a:cxnSpLocks/>
          </p:cNvCxnSpPr>
          <p:nvPr/>
        </p:nvCxnSpPr>
        <p:spPr>
          <a:xfrm rot="8100000">
            <a:off x="4027662" y="1704050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050CD5F3-04CC-43FF-B805-53FFCA00F20F}"/>
              </a:ext>
            </a:extLst>
          </p:cNvPr>
          <p:cNvCxnSpPr>
            <a:cxnSpLocks/>
          </p:cNvCxnSpPr>
          <p:nvPr/>
        </p:nvCxnSpPr>
        <p:spPr>
          <a:xfrm rot="8100000">
            <a:off x="3493088" y="2238631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>
            <a:extLst>
              <a:ext uri="{FF2B5EF4-FFF2-40B4-BE49-F238E27FC236}">
                <a16:creationId xmlns:a16="http://schemas.microsoft.com/office/drawing/2014/main" id="{77141386-0838-4009-B20F-807ACBC6AB92}"/>
              </a:ext>
            </a:extLst>
          </p:cNvPr>
          <p:cNvSpPr/>
          <p:nvPr/>
        </p:nvSpPr>
        <p:spPr>
          <a:xfrm>
            <a:off x="3746780" y="2101219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95F722CA-C12D-4870-8C1A-081FCB96C86C}"/>
              </a:ext>
            </a:extLst>
          </p:cNvPr>
          <p:cNvSpPr/>
          <p:nvPr/>
        </p:nvSpPr>
        <p:spPr>
          <a:xfrm>
            <a:off x="4052250" y="1795742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BEDFBB8D-94D2-4878-BC34-C80FAAB08676}"/>
              </a:ext>
            </a:extLst>
          </p:cNvPr>
          <p:cNvCxnSpPr>
            <a:cxnSpLocks/>
          </p:cNvCxnSpPr>
          <p:nvPr/>
        </p:nvCxnSpPr>
        <p:spPr>
          <a:xfrm rot="8100000">
            <a:off x="3546749" y="1873113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57E5AAE1-710A-4A78-A336-907E41B086B3}"/>
              </a:ext>
            </a:extLst>
          </p:cNvPr>
          <p:cNvSpPr/>
          <p:nvPr/>
        </p:nvSpPr>
        <p:spPr>
          <a:xfrm rot="2700000">
            <a:off x="3766573" y="1807939"/>
            <a:ext cx="69056" cy="689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278B8B95-DF29-4B90-8297-11A5BEBD5112}"/>
              </a:ext>
            </a:extLst>
          </p:cNvPr>
          <p:cNvCxnSpPr>
            <a:cxnSpLocks/>
          </p:cNvCxnSpPr>
          <p:nvPr/>
        </p:nvCxnSpPr>
        <p:spPr>
          <a:xfrm rot="8100000">
            <a:off x="5291740" y="1704050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80F5239A-0BF0-490F-B58F-FD1804171352}"/>
              </a:ext>
            </a:extLst>
          </p:cNvPr>
          <p:cNvCxnSpPr>
            <a:cxnSpLocks/>
          </p:cNvCxnSpPr>
          <p:nvPr/>
        </p:nvCxnSpPr>
        <p:spPr>
          <a:xfrm rot="8100000">
            <a:off x="4757166" y="2238631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橢圓 47">
            <a:extLst>
              <a:ext uri="{FF2B5EF4-FFF2-40B4-BE49-F238E27FC236}">
                <a16:creationId xmlns:a16="http://schemas.microsoft.com/office/drawing/2014/main" id="{7F43A33E-0479-411F-9DE4-A906096CB932}"/>
              </a:ext>
            </a:extLst>
          </p:cNvPr>
          <p:cNvSpPr/>
          <p:nvPr/>
        </p:nvSpPr>
        <p:spPr>
          <a:xfrm>
            <a:off x="5010858" y="2101219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9A4569C4-9044-44BE-8953-E0220A8C3B8F}"/>
              </a:ext>
            </a:extLst>
          </p:cNvPr>
          <p:cNvSpPr/>
          <p:nvPr/>
        </p:nvSpPr>
        <p:spPr>
          <a:xfrm>
            <a:off x="5316328" y="1795742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A09504A4-645B-4820-A26C-2A90921A472B}"/>
              </a:ext>
            </a:extLst>
          </p:cNvPr>
          <p:cNvCxnSpPr>
            <a:cxnSpLocks/>
          </p:cNvCxnSpPr>
          <p:nvPr/>
        </p:nvCxnSpPr>
        <p:spPr>
          <a:xfrm rot="8100000">
            <a:off x="4810827" y="1873113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4D115E56-396C-41DE-9025-FC336A44ACE6}"/>
              </a:ext>
            </a:extLst>
          </p:cNvPr>
          <p:cNvSpPr/>
          <p:nvPr/>
        </p:nvSpPr>
        <p:spPr>
          <a:xfrm rot="2700000">
            <a:off x="5030651" y="1807939"/>
            <a:ext cx="69056" cy="689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0B740A5D-3915-4DCB-8401-84933A2F98C8}"/>
              </a:ext>
            </a:extLst>
          </p:cNvPr>
          <p:cNvCxnSpPr>
            <a:cxnSpLocks/>
          </p:cNvCxnSpPr>
          <p:nvPr/>
        </p:nvCxnSpPr>
        <p:spPr>
          <a:xfrm rot="8100000">
            <a:off x="6578676" y="1704050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4D557440-EAE3-4250-A223-407580612BAE}"/>
              </a:ext>
            </a:extLst>
          </p:cNvPr>
          <p:cNvCxnSpPr>
            <a:cxnSpLocks/>
          </p:cNvCxnSpPr>
          <p:nvPr/>
        </p:nvCxnSpPr>
        <p:spPr>
          <a:xfrm rot="8100000">
            <a:off x="6044102" y="2238631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橢圓 53">
            <a:extLst>
              <a:ext uri="{FF2B5EF4-FFF2-40B4-BE49-F238E27FC236}">
                <a16:creationId xmlns:a16="http://schemas.microsoft.com/office/drawing/2014/main" id="{A80B0C94-3559-45FB-93F1-718EB92A93A2}"/>
              </a:ext>
            </a:extLst>
          </p:cNvPr>
          <p:cNvSpPr/>
          <p:nvPr/>
        </p:nvSpPr>
        <p:spPr>
          <a:xfrm>
            <a:off x="6297794" y="2101219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9914CB14-0470-455C-B77E-8525F0C3164C}"/>
              </a:ext>
            </a:extLst>
          </p:cNvPr>
          <p:cNvSpPr/>
          <p:nvPr/>
        </p:nvSpPr>
        <p:spPr>
          <a:xfrm>
            <a:off x="6603264" y="1795742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2154A113-1454-4B68-886B-4CE66241314E}"/>
              </a:ext>
            </a:extLst>
          </p:cNvPr>
          <p:cNvCxnSpPr>
            <a:cxnSpLocks/>
          </p:cNvCxnSpPr>
          <p:nvPr/>
        </p:nvCxnSpPr>
        <p:spPr>
          <a:xfrm rot="8100000">
            <a:off x="6097763" y="1873113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B9B3C037-0F35-4018-8C33-140FAC1AA7BD}"/>
              </a:ext>
            </a:extLst>
          </p:cNvPr>
          <p:cNvSpPr/>
          <p:nvPr/>
        </p:nvSpPr>
        <p:spPr>
          <a:xfrm rot="2700000">
            <a:off x="6317587" y="1807939"/>
            <a:ext cx="69056" cy="689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56362E25-3164-4642-8AD3-D1CDC95F7466}"/>
              </a:ext>
            </a:extLst>
          </p:cNvPr>
          <p:cNvCxnSpPr>
            <a:cxnSpLocks/>
          </p:cNvCxnSpPr>
          <p:nvPr/>
        </p:nvCxnSpPr>
        <p:spPr>
          <a:xfrm rot="8100000">
            <a:off x="6578676" y="2984924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D5371EB2-F474-4B5B-9BDA-856E2D730509}"/>
              </a:ext>
            </a:extLst>
          </p:cNvPr>
          <p:cNvCxnSpPr>
            <a:cxnSpLocks/>
          </p:cNvCxnSpPr>
          <p:nvPr/>
        </p:nvCxnSpPr>
        <p:spPr>
          <a:xfrm rot="8100000">
            <a:off x="6044102" y="3519505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橢圓 59">
            <a:extLst>
              <a:ext uri="{FF2B5EF4-FFF2-40B4-BE49-F238E27FC236}">
                <a16:creationId xmlns:a16="http://schemas.microsoft.com/office/drawing/2014/main" id="{329AC378-F07F-433F-9360-9A08FC8BBA68}"/>
              </a:ext>
            </a:extLst>
          </p:cNvPr>
          <p:cNvSpPr/>
          <p:nvPr/>
        </p:nvSpPr>
        <p:spPr>
          <a:xfrm>
            <a:off x="6297794" y="3382093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A4E3549C-5DA3-43FF-A33E-651EAE54DFC6}"/>
              </a:ext>
            </a:extLst>
          </p:cNvPr>
          <p:cNvSpPr/>
          <p:nvPr/>
        </p:nvSpPr>
        <p:spPr>
          <a:xfrm>
            <a:off x="6603264" y="3076616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4E2ED1AD-6AB3-4070-BECB-8A104C2325F0}"/>
              </a:ext>
            </a:extLst>
          </p:cNvPr>
          <p:cNvCxnSpPr>
            <a:cxnSpLocks/>
          </p:cNvCxnSpPr>
          <p:nvPr/>
        </p:nvCxnSpPr>
        <p:spPr>
          <a:xfrm rot="8100000">
            <a:off x="6097763" y="3153987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7C4B5B5E-7630-44DF-B24E-383614BF9A09}"/>
              </a:ext>
            </a:extLst>
          </p:cNvPr>
          <p:cNvSpPr/>
          <p:nvPr/>
        </p:nvSpPr>
        <p:spPr>
          <a:xfrm rot="2700000">
            <a:off x="6317587" y="3088813"/>
            <a:ext cx="69056" cy="689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7FACBDE6-911D-4EC8-B088-911219153217}"/>
              </a:ext>
            </a:extLst>
          </p:cNvPr>
          <p:cNvCxnSpPr>
            <a:cxnSpLocks/>
          </p:cNvCxnSpPr>
          <p:nvPr/>
        </p:nvCxnSpPr>
        <p:spPr>
          <a:xfrm rot="8100000">
            <a:off x="5291740" y="2984925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CA7D3C32-75E3-42DA-8781-F365A2174580}"/>
              </a:ext>
            </a:extLst>
          </p:cNvPr>
          <p:cNvCxnSpPr>
            <a:cxnSpLocks/>
          </p:cNvCxnSpPr>
          <p:nvPr/>
        </p:nvCxnSpPr>
        <p:spPr>
          <a:xfrm rot="8100000">
            <a:off x="4757166" y="3519506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橢圓 65">
            <a:extLst>
              <a:ext uri="{FF2B5EF4-FFF2-40B4-BE49-F238E27FC236}">
                <a16:creationId xmlns:a16="http://schemas.microsoft.com/office/drawing/2014/main" id="{A82B5D07-747D-41FC-9D0E-CA602CF526BD}"/>
              </a:ext>
            </a:extLst>
          </p:cNvPr>
          <p:cNvSpPr/>
          <p:nvPr/>
        </p:nvSpPr>
        <p:spPr>
          <a:xfrm>
            <a:off x="5010858" y="3382094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>
            <a:extLst>
              <a:ext uri="{FF2B5EF4-FFF2-40B4-BE49-F238E27FC236}">
                <a16:creationId xmlns:a16="http://schemas.microsoft.com/office/drawing/2014/main" id="{0F75288D-6EC3-4313-82BC-87538DBD94F4}"/>
              </a:ext>
            </a:extLst>
          </p:cNvPr>
          <p:cNvSpPr/>
          <p:nvPr/>
        </p:nvSpPr>
        <p:spPr>
          <a:xfrm>
            <a:off x="5316328" y="3076617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F79F23D8-EA53-400C-8745-194D291BD9DE}"/>
              </a:ext>
            </a:extLst>
          </p:cNvPr>
          <p:cNvCxnSpPr>
            <a:cxnSpLocks/>
          </p:cNvCxnSpPr>
          <p:nvPr/>
        </p:nvCxnSpPr>
        <p:spPr>
          <a:xfrm rot="8100000">
            <a:off x="4810827" y="3153988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>
            <a:extLst>
              <a:ext uri="{FF2B5EF4-FFF2-40B4-BE49-F238E27FC236}">
                <a16:creationId xmlns:a16="http://schemas.microsoft.com/office/drawing/2014/main" id="{2C39A7B5-247A-40ED-A4F4-515C2304AEFF}"/>
              </a:ext>
            </a:extLst>
          </p:cNvPr>
          <p:cNvSpPr/>
          <p:nvPr/>
        </p:nvSpPr>
        <p:spPr>
          <a:xfrm rot="2700000">
            <a:off x="5030651" y="3088814"/>
            <a:ext cx="69056" cy="689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56B513D9-BA39-4399-8F8C-03B5DDE56A91}"/>
              </a:ext>
            </a:extLst>
          </p:cNvPr>
          <p:cNvCxnSpPr>
            <a:cxnSpLocks/>
          </p:cNvCxnSpPr>
          <p:nvPr/>
        </p:nvCxnSpPr>
        <p:spPr>
          <a:xfrm rot="8100000">
            <a:off x="4007906" y="2984925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34235C52-06E5-4D9E-BAED-5B631AE2315A}"/>
              </a:ext>
            </a:extLst>
          </p:cNvPr>
          <p:cNvCxnSpPr>
            <a:cxnSpLocks/>
          </p:cNvCxnSpPr>
          <p:nvPr/>
        </p:nvCxnSpPr>
        <p:spPr>
          <a:xfrm rot="8100000">
            <a:off x="3473332" y="3519506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橢圓 71">
            <a:extLst>
              <a:ext uri="{FF2B5EF4-FFF2-40B4-BE49-F238E27FC236}">
                <a16:creationId xmlns:a16="http://schemas.microsoft.com/office/drawing/2014/main" id="{AA2DE0B2-2772-4471-B390-2164F329A56E}"/>
              </a:ext>
            </a:extLst>
          </p:cNvPr>
          <p:cNvSpPr/>
          <p:nvPr/>
        </p:nvSpPr>
        <p:spPr>
          <a:xfrm>
            <a:off x="3727024" y="3382094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19E32A89-4A0E-42B2-BE50-836C1BB6D128}"/>
              </a:ext>
            </a:extLst>
          </p:cNvPr>
          <p:cNvSpPr/>
          <p:nvPr/>
        </p:nvSpPr>
        <p:spPr>
          <a:xfrm>
            <a:off x="4032494" y="3076617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4" name="直線接點 73">
            <a:extLst>
              <a:ext uri="{FF2B5EF4-FFF2-40B4-BE49-F238E27FC236}">
                <a16:creationId xmlns:a16="http://schemas.microsoft.com/office/drawing/2014/main" id="{D37424AB-7259-499F-98FD-E35AF019ECC3}"/>
              </a:ext>
            </a:extLst>
          </p:cNvPr>
          <p:cNvCxnSpPr>
            <a:cxnSpLocks/>
          </p:cNvCxnSpPr>
          <p:nvPr/>
        </p:nvCxnSpPr>
        <p:spPr>
          <a:xfrm rot="8100000">
            <a:off x="3526993" y="3153988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>
            <a:extLst>
              <a:ext uri="{FF2B5EF4-FFF2-40B4-BE49-F238E27FC236}">
                <a16:creationId xmlns:a16="http://schemas.microsoft.com/office/drawing/2014/main" id="{E3980254-1015-4BDA-92E5-4FBF18993CCD}"/>
              </a:ext>
            </a:extLst>
          </p:cNvPr>
          <p:cNvSpPr/>
          <p:nvPr/>
        </p:nvSpPr>
        <p:spPr>
          <a:xfrm rot="2700000">
            <a:off x="3746817" y="3088814"/>
            <a:ext cx="69056" cy="689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9562E779-DCEF-4E78-94BF-805D8AE47B73}"/>
              </a:ext>
            </a:extLst>
          </p:cNvPr>
          <p:cNvCxnSpPr>
            <a:cxnSpLocks/>
          </p:cNvCxnSpPr>
          <p:nvPr/>
        </p:nvCxnSpPr>
        <p:spPr>
          <a:xfrm rot="8100000">
            <a:off x="6578676" y="4269219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8E2602BB-3510-443E-8BD3-A424E83CF542}"/>
              </a:ext>
            </a:extLst>
          </p:cNvPr>
          <p:cNvCxnSpPr>
            <a:cxnSpLocks/>
          </p:cNvCxnSpPr>
          <p:nvPr/>
        </p:nvCxnSpPr>
        <p:spPr>
          <a:xfrm rot="8100000">
            <a:off x="6044102" y="4803800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>
            <a:extLst>
              <a:ext uri="{FF2B5EF4-FFF2-40B4-BE49-F238E27FC236}">
                <a16:creationId xmlns:a16="http://schemas.microsoft.com/office/drawing/2014/main" id="{FA6B5A2F-E0B3-4D66-BB50-99D080E72F77}"/>
              </a:ext>
            </a:extLst>
          </p:cNvPr>
          <p:cNvSpPr/>
          <p:nvPr/>
        </p:nvSpPr>
        <p:spPr>
          <a:xfrm>
            <a:off x="6297794" y="4666388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>
            <a:extLst>
              <a:ext uri="{FF2B5EF4-FFF2-40B4-BE49-F238E27FC236}">
                <a16:creationId xmlns:a16="http://schemas.microsoft.com/office/drawing/2014/main" id="{ADCA2261-8951-42B4-84C8-E4ADBBD550CA}"/>
              </a:ext>
            </a:extLst>
          </p:cNvPr>
          <p:cNvSpPr/>
          <p:nvPr/>
        </p:nvSpPr>
        <p:spPr>
          <a:xfrm>
            <a:off x="6603264" y="4360911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370E1082-9C39-4A11-9420-1A8727A5D9C0}"/>
              </a:ext>
            </a:extLst>
          </p:cNvPr>
          <p:cNvCxnSpPr>
            <a:cxnSpLocks/>
          </p:cNvCxnSpPr>
          <p:nvPr/>
        </p:nvCxnSpPr>
        <p:spPr>
          <a:xfrm rot="8100000">
            <a:off x="6097763" y="4438282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>
            <a:extLst>
              <a:ext uri="{FF2B5EF4-FFF2-40B4-BE49-F238E27FC236}">
                <a16:creationId xmlns:a16="http://schemas.microsoft.com/office/drawing/2014/main" id="{B1403E4D-7E97-4B23-BE25-5E9A26C3B797}"/>
              </a:ext>
            </a:extLst>
          </p:cNvPr>
          <p:cNvSpPr/>
          <p:nvPr/>
        </p:nvSpPr>
        <p:spPr>
          <a:xfrm rot="2700000">
            <a:off x="6317587" y="4373108"/>
            <a:ext cx="69056" cy="689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3CBAAB5B-109B-4662-ADFE-DF3CEB7AF7EC}"/>
              </a:ext>
            </a:extLst>
          </p:cNvPr>
          <p:cNvCxnSpPr>
            <a:cxnSpLocks/>
          </p:cNvCxnSpPr>
          <p:nvPr/>
        </p:nvCxnSpPr>
        <p:spPr>
          <a:xfrm rot="8100000">
            <a:off x="5291740" y="4269220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CB6A2939-EFD8-4A1A-A47B-1BDD8630891E}"/>
              </a:ext>
            </a:extLst>
          </p:cNvPr>
          <p:cNvCxnSpPr>
            <a:cxnSpLocks/>
          </p:cNvCxnSpPr>
          <p:nvPr/>
        </p:nvCxnSpPr>
        <p:spPr>
          <a:xfrm rot="8100000">
            <a:off x="4757166" y="4803801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>
            <a:extLst>
              <a:ext uri="{FF2B5EF4-FFF2-40B4-BE49-F238E27FC236}">
                <a16:creationId xmlns:a16="http://schemas.microsoft.com/office/drawing/2014/main" id="{850268C2-17A6-4637-A0F6-EBC4862B6E18}"/>
              </a:ext>
            </a:extLst>
          </p:cNvPr>
          <p:cNvSpPr/>
          <p:nvPr/>
        </p:nvSpPr>
        <p:spPr>
          <a:xfrm>
            <a:off x="5010858" y="4666389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5C6955BB-BAD5-442C-855E-54B44318BBC4}"/>
              </a:ext>
            </a:extLst>
          </p:cNvPr>
          <p:cNvSpPr/>
          <p:nvPr/>
        </p:nvSpPr>
        <p:spPr>
          <a:xfrm>
            <a:off x="5316328" y="4360912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E7C3A92E-A554-456A-93EF-72917E161A25}"/>
              </a:ext>
            </a:extLst>
          </p:cNvPr>
          <p:cNvCxnSpPr>
            <a:cxnSpLocks/>
          </p:cNvCxnSpPr>
          <p:nvPr/>
        </p:nvCxnSpPr>
        <p:spPr>
          <a:xfrm rot="8100000">
            <a:off x="4810827" y="4438283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21D441AD-1B50-4451-B6FA-015D992C7F11}"/>
              </a:ext>
            </a:extLst>
          </p:cNvPr>
          <p:cNvSpPr/>
          <p:nvPr/>
        </p:nvSpPr>
        <p:spPr>
          <a:xfrm rot="2700000">
            <a:off x="5030651" y="4373109"/>
            <a:ext cx="69056" cy="689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9DA3D6C8-5F30-4B5A-B8A5-7ECAB84DB2DE}"/>
              </a:ext>
            </a:extLst>
          </p:cNvPr>
          <p:cNvCxnSpPr>
            <a:cxnSpLocks/>
          </p:cNvCxnSpPr>
          <p:nvPr/>
        </p:nvCxnSpPr>
        <p:spPr>
          <a:xfrm rot="8100000">
            <a:off x="4007906" y="4269220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6C3CD01B-9953-4A1F-92A5-9FBDCC4C3172}"/>
              </a:ext>
            </a:extLst>
          </p:cNvPr>
          <p:cNvCxnSpPr>
            <a:cxnSpLocks/>
          </p:cNvCxnSpPr>
          <p:nvPr/>
        </p:nvCxnSpPr>
        <p:spPr>
          <a:xfrm rot="8100000">
            <a:off x="3473332" y="4803801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橢圓 95">
            <a:extLst>
              <a:ext uri="{FF2B5EF4-FFF2-40B4-BE49-F238E27FC236}">
                <a16:creationId xmlns:a16="http://schemas.microsoft.com/office/drawing/2014/main" id="{65BB379D-C201-4EB7-BED8-3DBE51535A37}"/>
              </a:ext>
            </a:extLst>
          </p:cNvPr>
          <p:cNvSpPr/>
          <p:nvPr/>
        </p:nvSpPr>
        <p:spPr>
          <a:xfrm>
            <a:off x="3727024" y="4666389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>
            <a:extLst>
              <a:ext uri="{FF2B5EF4-FFF2-40B4-BE49-F238E27FC236}">
                <a16:creationId xmlns:a16="http://schemas.microsoft.com/office/drawing/2014/main" id="{FABF925A-26A9-44DD-A4C6-E1E1BBDBCBB8}"/>
              </a:ext>
            </a:extLst>
          </p:cNvPr>
          <p:cNvSpPr/>
          <p:nvPr/>
        </p:nvSpPr>
        <p:spPr>
          <a:xfrm>
            <a:off x="4032494" y="4360912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A6935FA2-6F19-40C7-B5E2-1DB3EDD33ADD}"/>
              </a:ext>
            </a:extLst>
          </p:cNvPr>
          <p:cNvCxnSpPr>
            <a:cxnSpLocks/>
          </p:cNvCxnSpPr>
          <p:nvPr/>
        </p:nvCxnSpPr>
        <p:spPr>
          <a:xfrm rot="8100000">
            <a:off x="3526993" y="4438283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>
            <a:extLst>
              <a:ext uri="{FF2B5EF4-FFF2-40B4-BE49-F238E27FC236}">
                <a16:creationId xmlns:a16="http://schemas.microsoft.com/office/drawing/2014/main" id="{E24D2870-9C39-4760-B862-FCF2B3B96B70}"/>
              </a:ext>
            </a:extLst>
          </p:cNvPr>
          <p:cNvSpPr/>
          <p:nvPr/>
        </p:nvSpPr>
        <p:spPr>
          <a:xfrm rot="2700000">
            <a:off x="3746817" y="4373109"/>
            <a:ext cx="69056" cy="689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2" name="直線接點 111">
            <a:extLst>
              <a:ext uri="{FF2B5EF4-FFF2-40B4-BE49-F238E27FC236}">
                <a16:creationId xmlns:a16="http://schemas.microsoft.com/office/drawing/2014/main" id="{0506839A-9DBF-4956-BC4C-5996010007F0}"/>
              </a:ext>
            </a:extLst>
          </p:cNvPr>
          <p:cNvCxnSpPr>
            <a:cxnSpLocks/>
          </p:cNvCxnSpPr>
          <p:nvPr/>
        </p:nvCxnSpPr>
        <p:spPr>
          <a:xfrm rot="8100000">
            <a:off x="5291740" y="5553514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>
            <a:extLst>
              <a:ext uri="{FF2B5EF4-FFF2-40B4-BE49-F238E27FC236}">
                <a16:creationId xmlns:a16="http://schemas.microsoft.com/office/drawing/2014/main" id="{DED12B3B-D02B-4319-B258-BD1D3132A9DB}"/>
              </a:ext>
            </a:extLst>
          </p:cNvPr>
          <p:cNvCxnSpPr>
            <a:cxnSpLocks/>
          </p:cNvCxnSpPr>
          <p:nvPr/>
        </p:nvCxnSpPr>
        <p:spPr>
          <a:xfrm rot="8100000">
            <a:off x="4757166" y="6088095"/>
            <a:ext cx="3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橢圓 113">
            <a:extLst>
              <a:ext uri="{FF2B5EF4-FFF2-40B4-BE49-F238E27FC236}">
                <a16:creationId xmlns:a16="http://schemas.microsoft.com/office/drawing/2014/main" id="{B030F383-2D01-4178-A3B9-FFF68AFF9788}"/>
              </a:ext>
            </a:extLst>
          </p:cNvPr>
          <p:cNvSpPr/>
          <p:nvPr/>
        </p:nvSpPr>
        <p:spPr>
          <a:xfrm>
            <a:off x="5010858" y="5950683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橢圓 114">
            <a:extLst>
              <a:ext uri="{FF2B5EF4-FFF2-40B4-BE49-F238E27FC236}">
                <a16:creationId xmlns:a16="http://schemas.microsoft.com/office/drawing/2014/main" id="{FFE0C771-40C5-4EB2-867D-47A77C3B9A16}"/>
              </a:ext>
            </a:extLst>
          </p:cNvPr>
          <p:cNvSpPr/>
          <p:nvPr/>
        </p:nvSpPr>
        <p:spPr>
          <a:xfrm>
            <a:off x="5316328" y="5645206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6" name="直線接點 115">
            <a:extLst>
              <a:ext uri="{FF2B5EF4-FFF2-40B4-BE49-F238E27FC236}">
                <a16:creationId xmlns:a16="http://schemas.microsoft.com/office/drawing/2014/main" id="{64FCD390-8071-4F41-8E1A-7C004B14DDD2}"/>
              </a:ext>
            </a:extLst>
          </p:cNvPr>
          <p:cNvCxnSpPr>
            <a:cxnSpLocks/>
          </p:cNvCxnSpPr>
          <p:nvPr/>
        </p:nvCxnSpPr>
        <p:spPr>
          <a:xfrm rot="8100000">
            <a:off x="4810827" y="5722577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116">
            <a:extLst>
              <a:ext uri="{FF2B5EF4-FFF2-40B4-BE49-F238E27FC236}">
                <a16:creationId xmlns:a16="http://schemas.microsoft.com/office/drawing/2014/main" id="{F6B2927B-7335-4460-8C93-09EBF49B8A6D}"/>
              </a:ext>
            </a:extLst>
          </p:cNvPr>
          <p:cNvSpPr/>
          <p:nvPr/>
        </p:nvSpPr>
        <p:spPr>
          <a:xfrm rot="2700000">
            <a:off x="5030651" y="5657403"/>
            <a:ext cx="69056" cy="689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橢圓 131">
            <a:extLst>
              <a:ext uri="{FF2B5EF4-FFF2-40B4-BE49-F238E27FC236}">
                <a16:creationId xmlns:a16="http://schemas.microsoft.com/office/drawing/2014/main" id="{B554FD86-8F52-41CE-9058-3D1A77AA15AC}"/>
              </a:ext>
            </a:extLst>
          </p:cNvPr>
          <p:cNvSpPr/>
          <p:nvPr/>
        </p:nvSpPr>
        <p:spPr>
          <a:xfrm>
            <a:off x="4258099" y="1565318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橢圓 132">
            <a:extLst>
              <a:ext uri="{FF2B5EF4-FFF2-40B4-BE49-F238E27FC236}">
                <a16:creationId xmlns:a16="http://schemas.microsoft.com/office/drawing/2014/main" id="{23BBA77F-A739-4E50-A664-C41D67E5B124}"/>
              </a:ext>
            </a:extLst>
          </p:cNvPr>
          <p:cNvSpPr/>
          <p:nvPr/>
        </p:nvSpPr>
        <p:spPr>
          <a:xfrm>
            <a:off x="5545765" y="1565318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橢圓 133">
            <a:extLst>
              <a:ext uri="{FF2B5EF4-FFF2-40B4-BE49-F238E27FC236}">
                <a16:creationId xmlns:a16="http://schemas.microsoft.com/office/drawing/2014/main" id="{52142C23-8952-4282-96BD-17B16886F57E}"/>
              </a:ext>
            </a:extLst>
          </p:cNvPr>
          <p:cNvSpPr/>
          <p:nvPr/>
        </p:nvSpPr>
        <p:spPr>
          <a:xfrm>
            <a:off x="6828536" y="1565318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橢圓 135">
            <a:extLst>
              <a:ext uri="{FF2B5EF4-FFF2-40B4-BE49-F238E27FC236}">
                <a16:creationId xmlns:a16="http://schemas.microsoft.com/office/drawing/2014/main" id="{45C09452-AC91-496C-8131-73058C1E3752}"/>
              </a:ext>
            </a:extLst>
          </p:cNvPr>
          <p:cNvSpPr/>
          <p:nvPr/>
        </p:nvSpPr>
        <p:spPr>
          <a:xfrm>
            <a:off x="4258099" y="2851861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橢圓 136">
            <a:extLst>
              <a:ext uri="{FF2B5EF4-FFF2-40B4-BE49-F238E27FC236}">
                <a16:creationId xmlns:a16="http://schemas.microsoft.com/office/drawing/2014/main" id="{AC0ABB72-0160-4A16-85F9-980EDA60BD80}"/>
              </a:ext>
            </a:extLst>
          </p:cNvPr>
          <p:cNvSpPr/>
          <p:nvPr/>
        </p:nvSpPr>
        <p:spPr>
          <a:xfrm>
            <a:off x="5545765" y="2851861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橢圓 137">
            <a:extLst>
              <a:ext uri="{FF2B5EF4-FFF2-40B4-BE49-F238E27FC236}">
                <a16:creationId xmlns:a16="http://schemas.microsoft.com/office/drawing/2014/main" id="{6C720DDF-4CD2-4FE3-920B-371F99C55855}"/>
              </a:ext>
            </a:extLst>
          </p:cNvPr>
          <p:cNvSpPr/>
          <p:nvPr/>
        </p:nvSpPr>
        <p:spPr>
          <a:xfrm>
            <a:off x="6828536" y="2851861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橢圓 139">
            <a:extLst>
              <a:ext uri="{FF2B5EF4-FFF2-40B4-BE49-F238E27FC236}">
                <a16:creationId xmlns:a16="http://schemas.microsoft.com/office/drawing/2014/main" id="{400D84FE-E9E8-4A49-9079-5CB7E54F849A}"/>
              </a:ext>
            </a:extLst>
          </p:cNvPr>
          <p:cNvSpPr/>
          <p:nvPr/>
        </p:nvSpPr>
        <p:spPr>
          <a:xfrm>
            <a:off x="4258099" y="4141436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" name="橢圓 140">
            <a:extLst>
              <a:ext uri="{FF2B5EF4-FFF2-40B4-BE49-F238E27FC236}">
                <a16:creationId xmlns:a16="http://schemas.microsoft.com/office/drawing/2014/main" id="{19B594C8-CF52-4E07-8471-95565B225732}"/>
              </a:ext>
            </a:extLst>
          </p:cNvPr>
          <p:cNvSpPr/>
          <p:nvPr/>
        </p:nvSpPr>
        <p:spPr>
          <a:xfrm>
            <a:off x="5545765" y="4141436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橢圓 141">
            <a:extLst>
              <a:ext uri="{FF2B5EF4-FFF2-40B4-BE49-F238E27FC236}">
                <a16:creationId xmlns:a16="http://schemas.microsoft.com/office/drawing/2014/main" id="{1D3D1AFF-31F2-4316-B501-A7094AB1A98D}"/>
              </a:ext>
            </a:extLst>
          </p:cNvPr>
          <p:cNvSpPr/>
          <p:nvPr/>
        </p:nvSpPr>
        <p:spPr>
          <a:xfrm>
            <a:off x="6828536" y="4141436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>
            <a:extLst>
              <a:ext uri="{FF2B5EF4-FFF2-40B4-BE49-F238E27FC236}">
                <a16:creationId xmlns:a16="http://schemas.microsoft.com/office/drawing/2014/main" id="{AD9A3623-9D67-4481-B1CA-11F3C0E4C941}"/>
              </a:ext>
            </a:extLst>
          </p:cNvPr>
          <p:cNvSpPr/>
          <p:nvPr/>
        </p:nvSpPr>
        <p:spPr>
          <a:xfrm>
            <a:off x="5545765" y="5427328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" name="橢圓 148">
            <a:extLst>
              <a:ext uri="{FF2B5EF4-FFF2-40B4-BE49-F238E27FC236}">
                <a16:creationId xmlns:a16="http://schemas.microsoft.com/office/drawing/2014/main" id="{30D9E49F-D4B2-4DF1-96AB-C86A59AC0D19}"/>
              </a:ext>
            </a:extLst>
          </p:cNvPr>
          <p:cNvSpPr/>
          <p:nvPr/>
        </p:nvSpPr>
        <p:spPr>
          <a:xfrm>
            <a:off x="4785920" y="6179805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" name="橢圓 151">
            <a:extLst>
              <a:ext uri="{FF2B5EF4-FFF2-40B4-BE49-F238E27FC236}">
                <a16:creationId xmlns:a16="http://schemas.microsoft.com/office/drawing/2014/main" id="{7EA7310F-F883-4A1F-8D53-0AA554B3AE1D}"/>
              </a:ext>
            </a:extLst>
          </p:cNvPr>
          <p:cNvSpPr/>
          <p:nvPr/>
        </p:nvSpPr>
        <p:spPr>
          <a:xfrm>
            <a:off x="3498254" y="4890105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橢圓 152">
            <a:extLst>
              <a:ext uri="{FF2B5EF4-FFF2-40B4-BE49-F238E27FC236}">
                <a16:creationId xmlns:a16="http://schemas.microsoft.com/office/drawing/2014/main" id="{B9B7323F-2A70-407C-8B8E-3160769BC539}"/>
              </a:ext>
            </a:extLst>
          </p:cNvPr>
          <p:cNvSpPr/>
          <p:nvPr/>
        </p:nvSpPr>
        <p:spPr>
          <a:xfrm>
            <a:off x="4785920" y="4890105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橢圓 153">
            <a:extLst>
              <a:ext uri="{FF2B5EF4-FFF2-40B4-BE49-F238E27FC236}">
                <a16:creationId xmlns:a16="http://schemas.microsoft.com/office/drawing/2014/main" id="{362D4612-9A80-457E-9C95-49EF30F6B0AA}"/>
              </a:ext>
            </a:extLst>
          </p:cNvPr>
          <p:cNvSpPr/>
          <p:nvPr/>
        </p:nvSpPr>
        <p:spPr>
          <a:xfrm>
            <a:off x="6068691" y="4890105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6" name="橢圓 155">
            <a:extLst>
              <a:ext uri="{FF2B5EF4-FFF2-40B4-BE49-F238E27FC236}">
                <a16:creationId xmlns:a16="http://schemas.microsoft.com/office/drawing/2014/main" id="{8425AF89-2054-4592-A329-EFECCD6588B8}"/>
              </a:ext>
            </a:extLst>
          </p:cNvPr>
          <p:cNvSpPr/>
          <p:nvPr/>
        </p:nvSpPr>
        <p:spPr>
          <a:xfrm>
            <a:off x="3498254" y="3603172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>
            <a:extLst>
              <a:ext uri="{FF2B5EF4-FFF2-40B4-BE49-F238E27FC236}">
                <a16:creationId xmlns:a16="http://schemas.microsoft.com/office/drawing/2014/main" id="{F4B547EE-3029-4C07-B4A6-A937F50354AE}"/>
              </a:ext>
            </a:extLst>
          </p:cNvPr>
          <p:cNvSpPr/>
          <p:nvPr/>
        </p:nvSpPr>
        <p:spPr>
          <a:xfrm>
            <a:off x="4785920" y="3603172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橢圓 157">
            <a:extLst>
              <a:ext uri="{FF2B5EF4-FFF2-40B4-BE49-F238E27FC236}">
                <a16:creationId xmlns:a16="http://schemas.microsoft.com/office/drawing/2014/main" id="{0E70DBC2-6BF3-4C1B-92E3-B62EB9C7B1FC}"/>
              </a:ext>
            </a:extLst>
          </p:cNvPr>
          <p:cNvSpPr/>
          <p:nvPr/>
        </p:nvSpPr>
        <p:spPr>
          <a:xfrm>
            <a:off x="6068691" y="3603172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0" name="橢圓 159">
            <a:extLst>
              <a:ext uri="{FF2B5EF4-FFF2-40B4-BE49-F238E27FC236}">
                <a16:creationId xmlns:a16="http://schemas.microsoft.com/office/drawing/2014/main" id="{DAAF454B-8178-47AC-A6F9-9C91A9139ADB}"/>
              </a:ext>
            </a:extLst>
          </p:cNvPr>
          <p:cNvSpPr/>
          <p:nvPr/>
        </p:nvSpPr>
        <p:spPr>
          <a:xfrm>
            <a:off x="3498254" y="2322510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" name="橢圓 160">
            <a:extLst>
              <a:ext uri="{FF2B5EF4-FFF2-40B4-BE49-F238E27FC236}">
                <a16:creationId xmlns:a16="http://schemas.microsoft.com/office/drawing/2014/main" id="{32BF018D-7945-4929-A135-25E89A9BBEBE}"/>
              </a:ext>
            </a:extLst>
          </p:cNvPr>
          <p:cNvSpPr/>
          <p:nvPr/>
        </p:nvSpPr>
        <p:spPr>
          <a:xfrm>
            <a:off x="4785920" y="2322510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" name="橢圓 161">
            <a:extLst>
              <a:ext uri="{FF2B5EF4-FFF2-40B4-BE49-F238E27FC236}">
                <a16:creationId xmlns:a16="http://schemas.microsoft.com/office/drawing/2014/main" id="{F7D2DB06-264A-4C9F-B449-3A2C068CAC20}"/>
              </a:ext>
            </a:extLst>
          </p:cNvPr>
          <p:cNvSpPr/>
          <p:nvPr/>
        </p:nvSpPr>
        <p:spPr>
          <a:xfrm>
            <a:off x="6068691" y="2322510"/>
            <a:ext cx="45719" cy="45719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" name="箭號: 五邊形 164">
            <a:extLst>
              <a:ext uri="{FF2B5EF4-FFF2-40B4-BE49-F238E27FC236}">
                <a16:creationId xmlns:a16="http://schemas.microsoft.com/office/drawing/2014/main" id="{106BF9CA-8D24-4D1C-8F24-C4C4C208821C}"/>
              </a:ext>
            </a:extLst>
          </p:cNvPr>
          <p:cNvSpPr/>
          <p:nvPr/>
        </p:nvSpPr>
        <p:spPr>
          <a:xfrm>
            <a:off x="8185549" y="2159821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ROW0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66" name="箭號: 五邊形 165">
            <a:extLst>
              <a:ext uri="{FF2B5EF4-FFF2-40B4-BE49-F238E27FC236}">
                <a16:creationId xmlns:a16="http://schemas.microsoft.com/office/drawing/2014/main" id="{1AC15EDC-296F-47C1-BA38-4E4E993530DB}"/>
              </a:ext>
            </a:extLst>
          </p:cNvPr>
          <p:cNvSpPr/>
          <p:nvPr/>
        </p:nvSpPr>
        <p:spPr>
          <a:xfrm>
            <a:off x="8185549" y="3441365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ROW1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67" name="箭號: 五邊形 166">
            <a:extLst>
              <a:ext uri="{FF2B5EF4-FFF2-40B4-BE49-F238E27FC236}">
                <a16:creationId xmlns:a16="http://schemas.microsoft.com/office/drawing/2014/main" id="{D8B6E82B-8BAE-4144-ACFF-9F54703D9B07}"/>
              </a:ext>
            </a:extLst>
          </p:cNvPr>
          <p:cNvSpPr/>
          <p:nvPr/>
        </p:nvSpPr>
        <p:spPr>
          <a:xfrm>
            <a:off x="8185549" y="4722909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ROW2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68" name="箭號: 五邊形 167">
            <a:extLst>
              <a:ext uri="{FF2B5EF4-FFF2-40B4-BE49-F238E27FC236}">
                <a16:creationId xmlns:a16="http://schemas.microsoft.com/office/drawing/2014/main" id="{1C8B10D4-16F5-49C3-9471-D73772F612A8}"/>
              </a:ext>
            </a:extLst>
          </p:cNvPr>
          <p:cNvSpPr/>
          <p:nvPr/>
        </p:nvSpPr>
        <p:spPr>
          <a:xfrm>
            <a:off x="8185549" y="6040858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ROW3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69" name="箭號: 五邊形 168">
            <a:extLst>
              <a:ext uri="{FF2B5EF4-FFF2-40B4-BE49-F238E27FC236}">
                <a16:creationId xmlns:a16="http://schemas.microsoft.com/office/drawing/2014/main" id="{DDE42CC7-9117-482D-AD0A-06BF4A681838}"/>
              </a:ext>
            </a:extLst>
          </p:cNvPr>
          <p:cNvSpPr/>
          <p:nvPr/>
        </p:nvSpPr>
        <p:spPr>
          <a:xfrm rot="16200000">
            <a:off x="3721358" y="457834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COL0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71" name="箭號: 五邊形 170">
            <a:extLst>
              <a:ext uri="{FF2B5EF4-FFF2-40B4-BE49-F238E27FC236}">
                <a16:creationId xmlns:a16="http://schemas.microsoft.com/office/drawing/2014/main" id="{DFD17F7D-EBC6-45E5-B253-401DD95506CE}"/>
              </a:ext>
            </a:extLst>
          </p:cNvPr>
          <p:cNvSpPr/>
          <p:nvPr/>
        </p:nvSpPr>
        <p:spPr>
          <a:xfrm rot="16200000">
            <a:off x="5007796" y="457834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COL1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72" name="箭號: 五邊形 171">
            <a:extLst>
              <a:ext uri="{FF2B5EF4-FFF2-40B4-BE49-F238E27FC236}">
                <a16:creationId xmlns:a16="http://schemas.microsoft.com/office/drawing/2014/main" id="{37BF334B-C76C-4063-8DF0-6C5505DB63D3}"/>
              </a:ext>
            </a:extLst>
          </p:cNvPr>
          <p:cNvSpPr/>
          <p:nvPr/>
        </p:nvSpPr>
        <p:spPr>
          <a:xfrm rot="16200000">
            <a:off x="6292499" y="457834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COL2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403B4D-6BBC-4B7B-8FA6-89B22763B0CE}"/>
              </a:ext>
            </a:extLst>
          </p:cNvPr>
          <p:cNvSpPr/>
          <p:nvPr/>
        </p:nvSpPr>
        <p:spPr>
          <a:xfrm>
            <a:off x="3486283" y="40732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1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E60DA14F-6861-4ACE-9324-A1A632C86CE6}"/>
              </a:ext>
            </a:extLst>
          </p:cNvPr>
          <p:cNvSpPr/>
          <p:nvPr/>
        </p:nvSpPr>
        <p:spPr>
          <a:xfrm>
            <a:off x="4741884" y="40732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4CDF1B8F-1B67-4323-A4F2-E39314A36580}"/>
              </a:ext>
            </a:extLst>
          </p:cNvPr>
          <p:cNvSpPr/>
          <p:nvPr/>
        </p:nvSpPr>
        <p:spPr>
          <a:xfrm>
            <a:off x="6058620" y="40732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663FFC61-5C60-4115-B3A0-D187A08B30EC}"/>
              </a:ext>
            </a:extLst>
          </p:cNvPr>
          <p:cNvSpPr/>
          <p:nvPr/>
        </p:nvSpPr>
        <p:spPr>
          <a:xfrm>
            <a:off x="3486283" y="27768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193A8197-A99C-4DDA-A564-7541AB58B9CD}"/>
              </a:ext>
            </a:extLst>
          </p:cNvPr>
          <p:cNvSpPr/>
          <p:nvPr/>
        </p:nvSpPr>
        <p:spPr>
          <a:xfrm>
            <a:off x="4741884" y="27768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DE8128B9-84D6-4798-B43E-C2DE4ED75C9F}"/>
              </a:ext>
            </a:extLst>
          </p:cNvPr>
          <p:cNvSpPr/>
          <p:nvPr/>
        </p:nvSpPr>
        <p:spPr>
          <a:xfrm>
            <a:off x="6058620" y="27768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32F1F8A-83CE-4354-B3A9-200473FBD36E}"/>
              </a:ext>
            </a:extLst>
          </p:cNvPr>
          <p:cNvSpPr/>
          <p:nvPr/>
        </p:nvSpPr>
        <p:spPr>
          <a:xfrm>
            <a:off x="3486283" y="14746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0B0C5C13-0376-44D7-A5D2-E0F54DA230E3}"/>
              </a:ext>
            </a:extLst>
          </p:cNvPr>
          <p:cNvSpPr/>
          <p:nvPr/>
        </p:nvSpPr>
        <p:spPr>
          <a:xfrm>
            <a:off x="4741884" y="14746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9270D575-436C-4EE7-B4CF-A8C6A2F8634D}"/>
              </a:ext>
            </a:extLst>
          </p:cNvPr>
          <p:cNvSpPr/>
          <p:nvPr/>
        </p:nvSpPr>
        <p:spPr>
          <a:xfrm>
            <a:off x="6058620" y="14746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549DBDFE-6C55-4D18-A6E2-AA61D5C9A20F}"/>
              </a:ext>
            </a:extLst>
          </p:cNvPr>
          <p:cNvSpPr/>
          <p:nvPr/>
        </p:nvSpPr>
        <p:spPr>
          <a:xfrm>
            <a:off x="4741884" y="533426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474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E0E2206-186E-4207-98DE-E128B2F448E4}"/>
              </a:ext>
            </a:extLst>
          </p:cNvPr>
          <p:cNvSpPr/>
          <p:nvPr/>
        </p:nvSpPr>
        <p:spPr>
          <a:xfrm flipH="1">
            <a:off x="7246751" y="2067969"/>
            <a:ext cx="1593850" cy="23591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SSD1305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5062D4E-84FC-44B9-A95A-9BD8CF5E94E4}"/>
              </a:ext>
            </a:extLst>
          </p:cNvPr>
          <p:cNvCxnSpPr>
            <a:cxnSpLocks/>
          </p:cNvCxnSpPr>
          <p:nvPr/>
        </p:nvCxnSpPr>
        <p:spPr>
          <a:xfrm flipH="1">
            <a:off x="3577515" y="3480406"/>
            <a:ext cx="36692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6DAE0A63-C270-42AE-B8BE-182ABA120941}"/>
              </a:ext>
            </a:extLst>
          </p:cNvPr>
          <p:cNvSpPr/>
          <p:nvPr/>
        </p:nvSpPr>
        <p:spPr>
          <a:xfrm flipH="1">
            <a:off x="6768735" y="3171238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VCC</a:t>
            </a:r>
            <a:endParaRPr lang="zh-TW" altLang="en-US" sz="1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0A87868-9E92-47F2-925C-E943144B7A5E}"/>
              </a:ext>
            </a:extLst>
          </p:cNvPr>
          <p:cNvCxnSpPr>
            <a:cxnSpLocks/>
            <a:endCxn id="10" idx="1"/>
          </p:cNvCxnSpPr>
          <p:nvPr/>
        </p:nvCxnSpPr>
        <p:spPr>
          <a:xfrm flipH="1">
            <a:off x="6124195" y="2898961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34DE9E0C-9E21-48BF-A550-705BA999BA6A}"/>
              </a:ext>
            </a:extLst>
          </p:cNvPr>
          <p:cNvSpPr/>
          <p:nvPr/>
        </p:nvSpPr>
        <p:spPr>
          <a:xfrm flipH="1">
            <a:off x="6775147" y="2589793"/>
            <a:ext cx="437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/>
              <a:t>SCL</a:t>
            </a:r>
            <a:endParaRPr lang="zh-TW" altLang="en-US" sz="1400" dirty="0"/>
          </a:p>
        </p:txBody>
      </p:sp>
      <p:sp>
        <p:nvSpPr>
          <p:cNvPr id="10" name="箭號: 五邊形 9">
            <a:extLst>
              <a:ext uri="{FF2B5EF4-FFF2-40B4-BE49-F238E27FC236}">
                <a16:creationId xmlns:a16="http://schemas.microsoft.com/office/drawing/2014/main" id="{EAD56679-7446-4EBF-8737-FD4A4BBF40E4}"/>
              </a:ext>
            </a:extLst>
          </p:cNvPr>
          <p:cNvSpPr/>
          <p:nvPr/>
        </p:nvSpPr>
        <p:spPr>
          <a:xfrm flipH="1">
            <a:off x="5001640" y="2714295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SCL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3D072209-98F0-4819-96C7-A091B29CEAB0}"/>
              </a:ext>
            </a:extLst>
          </p:cNvPr>
          <p:cNvCxnSpPr>
            <a:cxnSpLocks/>
            <a:endCxn id="13" idx="1"/>
          </p:cNvCxnSpPr>
          <p:nvPr/>
        </p:nvCxnSpPr>
        <p:spPr>
          <a:xfrm flipH="1">
            <a:off x="6124196" y="2325640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5A864470-E6AB-42BA-8E48-2EDCF05AC688}"/>
              </a:ext>
            </a:extLst>
          </p:cNvPr>
          <p:cNvSpPr/>
          <p:nvPr/>
        </p:nvSpPr>
        <p:spPr>
          <a:xfrm flipH="1">
            <a:off x="6768158" y="2016472"/>
            <a:ext cx="478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SDA</a:t>
            </a:r>
            <a:endParaRPr lang="zh-TW" altLang="en-US" sz="1400" dirty="0"/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16A9E72F-409D-4FA8-A508-85D696615D45}"/>
              </a:ext>
            </a:extLst>
          </p:cNvPr>
          <p:cNvSpPr/>
          <p:nvPr/>
        </p:nvSpPr>
        <p:spPr>
          <a:xfrm flipH="1">
            <a:off x="5001641" y="2140974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SDA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23F9DCF-E4C6-42AD-9734-D7F363BBD9E1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577515" y="2840314"/>
            <a:ext cx="8084" cy="638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E8F63F8-FCEC-45A0-9D29-50EC9D6C94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83865" y="2663999"/>
            <a:ext cx="0" cy="37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7001BC87-D56D-4D45-BCF7-5C2ABF79BB8F}"/>
              </a:ext>
            </a:extLst>
          </p:cNvPr>
          <p:cNvSpPr/>
          <p:nvPr/>
        </p:nvSpPr>
        <p:spPr>
          <a:xfrm flipH="1">
            <a:off x="3351400" y="2532537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+5V</a:t>
            </a:r>
            <a:endParaRPr lang="zh-TW" altLang="en-US" sz="14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29D216C-8149-4D86-84B3-7882B15B86C4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6124195" y="4025116"/>
            <a:ext cx="0" cy="6374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80C3BC79-472D-4BEB-B328-DBF012FD2161}"/>
              </a:ext>
            </a:extLst>
          </p:cNvPr>
          <p:cNvSpPr/>
          <p:nvPr/>
        </p:nvSpPr>
        <p:spPr>
          <a:xfrm flipH="1" flipV="1">
            <a:off x="5932666" y="4662571"/>
            <a:ext cx="383059" cy="17895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B7BCB128-6C03-45FD-BE12-5E26AA0ED334}"/>
              </a:ext>
            </a:extLst>
          </p:cNvPr>
          <p:cNvCxnSpPr>
            <a:cxnSpLocks/>
          </p:cNvCxnSpPr>
          <p:nvPr/>
        </p:nvCxnSpPr>
        <p:spPr>
          <a:xfrm flipH="1">
            <a:off x="6124195" y="4030232"/>
            <a:ext cx="11225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A6235733-B5DC-4930-B3E5-25FEB61BDFA3}"/>
              </a:ext>
            </a:extLst>
          </p:cNvPr>
          <p:cNvSpPr/>
          <p:nvPr/>
        </p:nvSpPr>
        <p:spPr>
          <a:xfrm flipH="1">
            <a:off x="6722248" y="3721064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GND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7290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E0E2206-186E-4207-98DE-E128B2F448E4}"/>
              </a:ext>
            </a:extLst>
          </p:cNvPr>
          <p:cNvSpPr/>
          <p:nvPr/>
        </p:nvSpPr>
        <p:spPr>
          <a:xfrm>
            <a:off x="4176520" y="2230266"/>
            <a:ext cx="1593850" cy="23591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MLX90614 With PCB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5062D4E-84FC-44B9-A95A-9BD8CF5E94E4}"/>
              </a:ext>
            </a:extLst>
          </p:cNvPr>
          <p:cNvCxnSpPr>
            <a:cxnSpLocks/>
          </p:cNvCxnSpPr>
          <p:nvPr/>
        </p:nvCxnSpPr>
        <p:spPr>
          <a:xfrm>
            <a:off x="5770370" y="2540823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6DAE0A63-C270-42AE-B8BE-182ABA120941}"/>
              </a:ext>
            </a:extLst>
          </p:cNvPr>
          <p:cNvSpPr/>
          <p:nvPr/>
        </p:nvSpPr>
        <p:spPr>
          <a:xfrm>
            <a:off x="5770370" y="2231655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+5V</a:t>
            </a:r>
            <a:endParaRPr lang="zh-TW" altLang="en-US" sz="1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0A87868-9E92-47F2-925C-E943144B7A5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770370" y="3092040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34DE9E0C-9E21-48BF-A550-705BA999BA6A}"/>
              </a:ext>
            </a:extLst>
          </p:cNvPr>
          <p:cNvSpPr/>
          <p:nvPr/>
        </p:nvSpPr>
        <p:spPr>
          <a:xfrm>
            <a:off x="5783706" y="2782872"/>
            <a:ext cx="478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/>
              <a:t>SDA</a:t>
            </a:r>
            <a:endParaRPr lang="zh-TW" altLang="en-US" sz="1400" dirty="0"/>
          </a:p>
        </p:txBody>
      </p:sp>
      <p:sp>
        <p:nvSpPr>
          <p:cNvPr id="10" name="箭號: 五邊形 9">
            <a:extLst>
              <a:ext uri="{FF2B5EF4-FFF2-40B4-BE49-F238E27FC236}">
                <a16:creationId xmlns:a16="http://schemas.microsoft.com/office/drawing/2014/main" id="{EAD56679-7446-4EBF-8737-FD4A4BBF40E4}"/>
              </a:ext>
            </a:extLst>
          </p:cNvPr>
          <p:cNvSpPr/>
          <p:nvPr/>
        </p:nvSpPr>
        <p:spPr>
          <a:xfrm>
            <a:off x="6892925" y="2907374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SDA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3D072209-98F0-4819-96C7-A091B29CEAB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770370" y="3643257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5A864470-E6AB-42BA-8E48-2EDCF05AC688}"/>
              </a:ext>
            </a:extLst>
          </p:cNvPr>
          <p:cNvSpPr/>
          <p:nvPr/>
        </p:nvSpPr>
        <p:spPr>
          <a:xfrm>
            <a:off x="5770370" y="3334089"/>
            <a:ext cx="437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SCL</a:t>
            </a:r>
            <a:endParaRPr lang="zh-TW" altLang="en-US" sz="1400" dirty="0"/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16A9E72F-409D-4FA8-A508-85D696615D45}"/>
              </a:ext>
            </a:extLst>
          </p:cNvPr>
          <p:cNvSpPr/>
          <p:nvPr/>
        </p:nvSpPr>
        <p:spPr>
          <a:xfrm>
            <a:off x="6892925" y="3458591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SCL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23F9DCF-E4C6-42AD-9734-D7F363BBD9E1}"/>
              </a:ext>
            </a:extLst>
          </p:cNvPr>
          <p:cNvCxnSpPr>
            <a:cxnSpLocks/>
          </p:cNvCxnSpPr>
          <p:nvPr/>
        </p:nvCxnSpPr>
        <p:spPr>
          <a:xfrm>
            <a:off x="6892925" y="2163836"/>
            <a:ext cx="0" cy="37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E8F63F8-FCEC-45A0-9D29-50EC9D6C94BB}"/>
              </a:ext>
            </a:extLst>
          </p:cNvPr>
          <p:cNvCxnSpPr>
            <a:cxnSpLocks/>
          </p:cNvCxnSpPr>
          <p:nvPr/>
        </p:nvCxnSpPr>
        <p:spPr>
          <a:xfrm rot="5400000">
            <a:off x="6886575" y="1983693"/>
            <a:ext cx="0" cy="37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7001BC87-D56D-4D45-BCF7-5C2ABF79BB8F}"/>
              </a:ext>
            </a:extLst>
          </p:cNvPr>
          <p:cNvSpPr/>
          <p:nvPr/>
        </p:nvSpPr>
        <p:spPr>
          <a:xfrm>
            <a:off x="6650642" y="1852231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+5V</a:t>
            </a:r>
            <a:endParaRPr lang="zh-TW" altLang="en-US" sz="14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29D216C-8149-4D86-84B3-7882B15B86C4}"/>
              </a:ext>
            </a:extLst>
          </p:cNvPr>
          <p:cNvCxnSpPr>
            <a:cxnSpLocks/>
            <a:endCxn id="20" idx="3"/>
          </p:cNvCxnSpPr>
          <p:nvPr/>
        </p:nvCxnSpPr>
        <p:spPr>
          <a:xfrm>
            <a:off x="6892925" y="4189357"/>
            <a:ext cx="0" cy="6374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80C3BC79-472D-4BEB-B328-DBF012FD2161}"/>
              </a:ext>
            </a:extLst>
          </p:cNvPr>
          <p:cNvSpPr/>
          <p:nvPr/>
        </p:nvSpPr>
        <p:spPr>
          <a:xfrm flipV="1">
            <a:off x="6701395" y="4826812"/>
            <a:ext cx="383059" cy="17895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B7BCB128-6C03-45FD-BE12-5E26AA0ED334}"/>
              </a:ext>
            </a:extLst>
          </p:cNvPr>
          <p:cNvCxnSpPr>
            <a:cxnSpLocks/>
          </p:cNvCxnSpPr>
          <p:nvPr/>
        </p:nvCxnSpPr>
        <p:spPr>
          <a:xfrm>
            <a:off x="5770370" y="4194473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A6235733-B5DC-4930-B3E5-25FEB61BDFA3}"/>
              </a:ext>
            </a:extLst>
          </p:cNvPr>
          <p:cNvSpPr/>
          <p:nvPr/>
        </p:nvSpPr>
        <p:spPr>
          <a:xfrm>
            <a:off x="5770370" y="3885305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GND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8293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E0E2206-186E-4207-98DE-E128B2F448E4}"/>
              </a:ext>
            </a:extLst>
          </p:cNvPr>
          <p:cNvSpPr/>
          <p:nvPr/>
        </p:nvSpPr>
        <p:spPr>
          <a:xfrm>
            <a:off x="4176520" y="2230266"/>
            <a:ext cx="1593850" cy="23591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MPU6050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5062D4E-84FC-44B9-A95A-9BD8CF5E94E4}"/>
              </a:ext>
            </a:extLst>
          </p:cNvPr>
          <p:cNvCxnSpPr>
            <a:cxnSpLocks/>
          </p:cNvCxnSpPr>
          <p:nvPr/>
        </p:nvCxnSpPr>
        <p:spPr>
          <a:xfrm>
            <a:off x="5770370" y="2540823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6DAE0A63-C270-42AE-B8BE-182ABA120941}"/>
              </a:ext>
            </a:extLst>
          </p:cNvPr>
          <p:cNvSpPr/>
          <p:nvPr/>
        </p:nvSpPr>
        <p:spPr>
          <a:xfrm>
            <a:off x="5770370" y="2231655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VCC</a:t>
            </a:r>
            <a:endParaRPr lang="zh-TW" altLang="en-US" sz="1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0A87868-9E92-47F2-925C-E943144B7A5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770370" y="3642703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34DE9E0C-9E21-48BF-A550-705BA999BA6A}"/>
              </a:ext>
            </a:extLst>
          </p:cNvPr>
          <p:cNvSpPr/>
          <p:nvPr/>
        </p:nvSpPr>
        <p:spPr>
          <a:xfrm>
            <a:off x="5804033" y="3333535"/>
            <a:ext cx="437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/>
              <a:t>SCL</a:t>
            </a:r>
            <a:endParaRPr lang="zh-TW" altLang="en-US" sz="1400" dirty="0"/>
          </a:p>
        </p:txBody>
      </p:sp>
      <p:sp>
        <p:nvSpPr>
          <p:cNvPr id="10" name="箭號: 五邊形 9">
            <a:extLst>
              <a:ext uri="{FF2B5EF4-FFF2-40B4-BE49-F238E27FC236}">
                <a16:creationId xmlns:a16="http://schemas.microsoft.com/office/drawing/2014/main" id="{EAD56679-7446-4EBF-8737-FD4A4BBF40E4}"/>
              </a:ext>
            </a:extLst>
          </p:cNvPr>
          <p:cNvSpPr/>
          <p:nvPr/>
        </p:nvSpPr>
        <p:spPr>
          <a:xfrm>
            <a:off x="6892925" y="3458037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SCL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3D072209-98F0-4819-96C7-A091B29CEAB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770370" y="4193920"/>
            <a:ext cx="1122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5A864470-E6AB-42BA-8E48-2EDCF05AC688}"/>
              </a:ext>
            </a:extLst>
          </p:cNvPr>
          <p:cNvSpPr/>
          <p:nvPr/>
        </p:nvSpPr>
        <p:spPr>
          <a:xfrm>
            <a:off x="5770370" y="3884752"/>
            <a:ext cx="478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SDA</a:t>
            </a:r>
            <a:endParaRPr lang="zh-TW" altLang="en-US" sz="1400" dirty="0"/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16A9E72F-409D-4FA8-A508-85D696615D45}"/>
              </a:ext>
            </a:extLst>
          </p:cNvPr>
          <p:cNvSpPr/>
          <p:nvPr/>
        </p:nvSpPr>
        <p:spPr>
          <a:xfrm>
            <a:off x="6892925" y="4009254"/>
            <a:ext cx="1122555" cy="3693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</a:rPr>
              <a:t>SDA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23F9DCF-E4C6-42AD-9734-D7F363BBD9E1}"/>
              </a:ext>
            </a:extLst>
          </p:cNvPr>
          <p:cNvCxnSpPr>
            <a:cxnSpLocks/>
          </p:cNvCxnSpPr>
          <p:nvPr/>
        </p:nvCxnSpPr>
        <p:spPr>
          <a:xfrm>
            <a:off x="6892925" y="2163836"/>
            <a:ext cx="0" cy="37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E8F63F8-FCEC-45A0-9D29-50EC9D6C94BB}"/>
              </a:ext>
            </a:extLst>
          </p:cNvPr>
          <p:cNvCxnSpPr>
            <a:cxnSpLocks/>
          </p:cNvCxnSpPr>
          <p:nvPr/>
        </p:nvCxnSpPr>
        <p:spPr>
          <a:xfrm rot="5400000">
            <a:off x="6886575" y="1983693"/>
            <a:ext cx="0" cy="37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7001BC87-D56D-4D45-BCF7-5C2ABF79BB8F}"/>
              </a:ext>
            </a:extLst>
          </p:cNvPr>
          <p:cNvSpPr/>
          <p:nvPr/>
        </p:nvSpPr>
        <p:spPr>
          <a:xfrm>
            <a:off x="6650642" y="1852231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+5V</a:t>
            </a:r>
            <a:endParaRPr lang="zh-TW" altLang="en-US" sz="14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29D216C-8149-4D86-84B3-7882B15B86C4}"/>
              </a:ext>
            </a:extLst>
          </p:cNvPr>
          <p:cNvCxnSpPr>
            <a:cxnSpLocks/>
            <a:endCxn id="20" idx="3"/>
          </p:cNvCxnSpPr>
          <p:nvPr/>
        </p:nvCxnSpPr>
        <p:spPr>
          <a:xfrm>
            <a:off x="9464675" y="3085533"/>
            <a:ext cx="0" cy="6374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80C3BC79-472D-4BEB-B328-DBF012FD2161}"/>
              </a:ext>
            </a:extLst>
          </p:cNvPr>
          <p:cNvSpPr/>
          <p:nvPr/>
        </p:nvSpPr>
        <p:spPr>
          <a:xfrm flipV="1">
            <a:off x="9273145" y="3722988"/>
            <a:ext cx="383059" cy="17895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B7BCB128-6C03-45FD-BE12-5E26AA0ED334}"/>
              </a:ext>
            </a:extLst>
          </p:cNvPr>
          <p:cNvCxnSpPr>
            <a:cxnSpLocks/>
          </p:cNvCxnSpPr>
          <p:nvPr/>
        </p:nvCxnSpPr>
        <p:spPr>
          <a:xfrm>
            <a:off x="5770370" y="3090649"/>
            <a:ext cx="3694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A6235733-B5DC-4930-B3E5-25FEB61BDFA3}"/>
              </a:ext>
            </a:extLst>
          </p:cNvPr>
          <p:cNvSpPr/>
          <p:nvPr/>
        </p:nvSpPr>
        <p:spPr>
          <a:xfrm>
            <a:off x="5770370" y="2781481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GND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048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926DBD4-E041-428D-9ACD-8DD3DFBC9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0"/>
            <a:ext cx="3291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5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342</Words>
  <Application>Microsoft Office PowerPoint</Application>
  <PresentationFormat>寬螢幕</PresentationFormat>
  <Paragraphs>94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微軟正黑體</vt:lpstr>
      <vt:lpstr>Calibri Light</vt:lpstr>
      <vt:lpstr>Calibri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Jing</dc:creator>
  <cp:lastModifiedBy>Jing</cp:lastModifiedBy>
  <cp:revision>26</cp:revision>
  <dcterms:created xsi:type="dcterms:W3CDTF">2021-01-24T05:32:38Z</dcterms:created>
  <dcterms:modified xsi:type="dcterms:W3CDTF">2021-01-24T15:34:03Z</dcterms:modified>
</cp:coreProperties>
</file>