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70" r:id="rId4"/>
    <p:sldId id="272" r:id="rId5"/>
    <p:sldId id="273" r:id="rId6"/>
    <p:sldId id="271" r:id="rId7"/>
    <p:sldId id="267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157" y="-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HW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Input and Output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(Measure)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Picoscope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1B5B392D-8AF6-4E8B-BAB5-6CBE87EC7D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630" y="1516845"/>
                <a:ext cx="5408612" cy="2139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說明：</a:t>
                </a:r>
                <a:endPara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我的學號末碼為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，所以經過修正，做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31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的圖，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analog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output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以間格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0.02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為區間，從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加到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，將波形切成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0.02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份，前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10%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衝上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，維持到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30%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之後線性降到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。以下是我的波形經過以及未經過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filter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的結果。</a:t>
                </a:r>
                <a:endPara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頻率部份我設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，這是因為將波切成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份並用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sleep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的方式做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delay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就會受到限制，最短只能做到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毫秒，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ms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個波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20hz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為上限，而其他頻率則是因為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1000/50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能夠整除。所以可以做出來。</a:t>
                </a:r>
                <a:endPara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𝑐</m:t>
                        </m:r>
                      </m:sub>
                    </m:sSub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 </m:t>
                    </m:r>
                    <m:f>
                      <m:fPr>
                        <m:ctrlPr>
                          <a:rPr lang="en-US" altLang="zh-TW" sz="1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1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1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  <m:r>
                          <a:rPr lang="zh-TW" altLang="en-US" sz="1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𝜋</m:t>
                        </m:r>
                        <m:r>
                          <a:rPr lang="en-US" altLang="zh-TW" sz="12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𝑅𝐶</m:t>
                        </m:r>
                      </m:den>
                    </m:f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</m:t>
                    </m:r>
                  </m:oMath>
                </a14:m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14:m>
                  <m:oMath xmlns:m="http://schemas.openxmlformats.org/officeDocument/2006/math"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𝑅</m:t>
                    </m:r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=2000</m:t>
                    </m:r>
                    <m:r>
                      <m:rPr>
                        <m:sty m:val="p"/>
                      </m:rPr>
                      <a:rPr lang="el-GR" altLang="zh-TW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a:rPr lang="zh-TW" alt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zh-TW" alt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lang="zh-TW" alt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算出</m:t>
                    </m:r>
                    <m:r>
                      <m:rPr>
                        <m:nor/>
                      </m:rP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Cut</m:t>
                    </m:r>
                    <m:r>
                      <m:rPr>
                        <m:nor/>
                      </m:rP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−</m:t>
                    </m:r>
                    <m:r>
                      <m:rPr>
                        <m:nor/>
                      </m:rP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off</m:t>
                    </m:r>
                    <m:r>
                      <m:rPr>
                        <m:nor/>
                      </m:rPr>
                      <a: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200" b="0" i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f</m:t>
                    </m:r>
                    <m:r>
                      <m:rPr>
                        <m:nor/>
                      </m:rP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equency</m:t>
                    </m:r>
                    <m:r>
                      <a:rPr lang="zh-TW" alt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為</m:t>
                    </m:r>
                  </m:oMath>
                </a14:m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7.95hz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，可以看出來在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20Hz(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大於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許多，超出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Cut-off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requency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)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，振幅明顯下降。</a:t>
                </a:r>
                <a:endPara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1B5B392D-8AF6-4E8B-BAB5-6CBE87EC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30" y="1516845"/>
                <a:ext cx="5408612" cy="2139848"/>
              </a:xfrm>
              <a:prstGeom prst="rect">
                <a:avLst/>
              </a:prstGeom>
              <a:blipFill>
                <a:blip r:embed="rId2"/>
                <a:stretch>
                  <a:fillRect l="-113" t="-570" r="-2931" b="-1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52B7DF78-D126-49F7-84C6-7EB049DC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691" y="5580355"/>
            <a:ext cx="3127372" cy="16614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A7A9223-8771-44C7-8A60-B02B2CB10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64" y="5580354"/>
            <a:ext cx="3127372" cy="166141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1E43C38-198B-46C5-9D27-105F39323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8" y="3918939"/>
            <a:ext cx="3127372" cy="16614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90E993F-A8EA-4C25-B57D-C2E7FA29B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691" y="3918938"/>
            <a:ext cx="3127372" cy="16614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E100069-FCE5-40AE-9F41-B3F6F6402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64" y="7241771"/>
            <a:ext cx="3127372" cy="166141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106B32C-6997-4729-AB21-568A9493B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691" y="7241771"/>
            <a:ext cx="3127372" cy="166141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ADD64A1-5830-4E91-8B29-A1ADCB9713E9}"/>
              </a:ext>
            </a:extLst>
          </p:cNvPr>
          <p:cNvSpPr/>
          <p:nvPr/>
        </p:nvSpPr>
        <p:spPr>
          <a:xfrm>
            <a:off x="2533320" y="8341822"/>
            <a:ext cx="1921987" cy="329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 / 0.2 = 20Hz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C85A019-443D-493C-B14A-21C14874B229}"/>
              </a:ext>
            </a:extLst>
          </p:cNvPr>
          <p:cNvSpPr/>
          <p:nvPr/>
        </p:nvSpPr>
        <p:spPr>
          <a:xfrm>
            <a:off x="2533319" y="6582569"/>
            <a:ext cx="1921987" cy="329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 / 1 = 4Hz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5D2B01C-FE2C-4653-A449-3776BBC41CDA}"/>
              </a:ext>
            </a:extLst>
          </p:cNvPr>
          <p:cNvSpPr/>
          <p:nvPr/>
        </p:nvSpPr>
        <p:spPr>
          <a:xfrm>
            <a:off x="2533318" y="4940846"/>
            <a:ext cx="1921987" cy="329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 / 1 = 2Hz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(Analysis 1) Python program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03499" y="1415755"/>
            <a:ext cx="4944587" cy="150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取樣用了一點技巧，試過取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個樣點，繪製出來的頻譜圖並不是太好看，於是決定取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個點，因為取樣頻率為波形繪製頻率的兩倍，所以必須要在波形頻率的一半就取一次樣點，用變數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counter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計算經過幾個點，每經過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frequency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的一半個波，就取一個樣本點，例如頻率為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，就是在每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個點中取一個，將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FFT.py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檔中的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sampling rate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以下是使用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FFT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做取樣波形呈現的結果，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為經過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之前。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95A0C178-BC07-4F04-9D89-5ABE7D5866D7}"/>
              </a:ext>
            </a:extLst>
          </p:cNvPr>
          <p:cNvGrpSpPr>
            <a:grpSpLocks noChangeAspect="1"/>
          </p:cNvGrpSpPr>
          <p:nvPr/>
        </p:nvGrpSpPr>
        <p:grpSpPr>
          <a:xfrm>
            <a:off x="1500188" y="4915240"/>
            <a:ext cx="4261956" cy="2239830"/>
            <a:chOff x="-687228" y="5258707"/>
            <a:chExt cx="4960984" cy="2607198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CE8170B1-5B9F-44ED-A81B-59BC2901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87228" y="5720368"/>
              <a:ext cx="2507151" cy="2135142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5E36EF18-716B-41E7-B2A4-6C562ECA5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9923" y="5258707"/>
              <a:ext cx="2453833" cy="2607198"/>
            </a:xfrm>
            <a:prstGeom prst="rect">
              <a:avLst/>
            </a:prstGeom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CFF6DF8B-4DB4-49A7-B6D3-63E26BAAFD8B}"/>
              </a:ext>
            </a:extLst>
          </p:cNvPr>
          <p:cNvSpPr>
            <a:spLocks noChangeAspect="1"/>
          </p:cNvSpPr>
          <p:nvPr/>
        </p:nvSpPr>
        <p:spPr>
          <a:xfrm>
            <a:off x="703499" y="5311851"/>
            <a:ext cx="642914" cy="335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2Hz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1CF08D7-32FD-4816-B8E2-6CCE22045B1B}"/>
              </a:ext>
            </a:extLst>
          </p:cNvPr>
          <p:cNvGrpSpPr/>
          <p:nvPr/>
        </p:nvGrpSpPr>
        <p:grpSpPr>
          <a:xfrm>
            <a:off x="1500188" y="7213983"/>
            <a:ext cx="4261956" cy="2282691"/>
            <a:chOff x="1275119" y="4658956"/>
            <a:chExt cx="4261956" cy="2282691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D34F22A1-8E6A-4796-87F5-E36823116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52" t="16630" r="52670" b="21109"/>
            <a:stretch/>
          </p:blipFill>
          <p:spPr>
            <a:xfrm>
              <a:off x="1275119" y="5136053"/>
              <a:ext cx="2153881" cy="1805594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1129DB05-9A3A-452B-9AC7-AC87DF88F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00" b="5555"/>
            <a:stretch/>
          </p:blipFill>
          <p:spPr>
            <a:xfrm>
              <a:off x="3429000" y="4658956"/>
              <a:ext cx="2108075" cy="2239831"/>
            </a:xfrm>
            <a:prstGeom prst="rect">
              <a:avLst/>
            </a:prstGeom>
          </p:spPr>
        </p:pic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284ED48F-9D60-422E-9B00-B6E858CDF8D3}"/>
              </a:ext>
            </a:extLst>
          </p:cNvPr>
          <p:cNvSpPr>
            <a:spLocks noChangeAspect="1"/>
          </p:cNvSpPr>
          <p:nvPr/>
        </p:nvSpPr>
        <p:spPr>
          <a:xfrm>
            <a:off x="703499" y="7691080"/>
            <a:ext cx="642914" cy="335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4Hz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2FC50FB-E7AA-4911-8333-3289460463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5" t="41230" r="25036" b="28458"/>
          <a:stretch/>
        </p:blipFill>
        <p:spPr>
          <a:xfrm>
            <a:off x="840700" y="2909851"/>
            <a:ext cx="5176599" cy="18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8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(Analysis 1) Python program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649262" y="4198938"/>
            <a:ext cx="4944587" cy="93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以下是使用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FFT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做取樣波形呈現的結果，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為經過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94F91FB-6EA4-4DC0-BCC7-4266FF88B480}"/>
              </a:ext>
            </a:extLst>
          </p:cNvPr>
          <p:cNvGrpSpPr>
            <a:grpSpLocks noChangeAspect="1"/>
          </p:cNvGrpSpPr>
          <p:nvPr/>
        </p:nvGrpSpPr>
        <p:grpSpPr>
          <a:xfrm>
            <a:off x="1142255" y="6792833"/>
            <a:ext cx="4310821" cy="2470570"/>
            <a:chOff x="-253207" y="3301832"/>
            <a:chExt cx="8292114" cy="475228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BA18CAB-7181-411F-88EF-B5CD972A8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53207" y="4507246"/>
              <a:ext cx="3682207" cy="313584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4045DC4-892C-459C-A65A-6245D1731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6169" y="3301832"/>
              <a:ext cx="4472738" cy="4752285"/>
            </a:xfrm>
            <a:prstGeom prst="rect">
              <a:avLst/>
            </a:prstGeom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84BB73A-75F9-42A1-8990-119B9F877C10}"/>
              </a:ext>
            </a:extLst>
          </p:cNvPr>
          <p:cNvGrpSpPr>
            <a:grpSpLocks noChangeAspect="1"/>
          </p:cNvGrpSpPr>
          <p:nvPr/>
        </p:nvGrpSpPr>
        <p:grpSpPr>
          <a:xfrm>
            <a:off x="1142255" y="4706200"/>
            <a:ext cx="4322691" cy="2489850"/>
            <a:chOff x="-5129430" y="4260609"/>
            <a:chExt cx="8314948" cy="4789372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2F1A28D3-48D0-4A10-AF02-3F1D328D7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129430" y="5018641"/>
              <a:ext cx="3635224" cy="3095833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E859C4BA-01A0-4CE3-8E6C-971BDA711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322129" y="4260609"/>
              <a:ext cx="4507647" cy="4789372"/>
            </a:xfrm>
            <a:prstGeom prst="rect">
              <a:avLst/>
            </a:prstGeom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CFF6DF8B-4DB4-49A7-B6D3-63E26BAAFD8B}"/>
              </a:ext>
            </a:extLst>
          </p:cNvPr>
          <p:cNvSpPr>
            <a:spLocks noChangeAspect="1"/>
          </p:cNvSpPr>
          <p:nvPr/>
        </p:nvSpPr>
        <p:spPr>
          <a:xfrm>
            <a:off x="1023366" y="4815387"/>
            <a:ext cx="642914" cy="335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2Hz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84ED48F-9D60-422E-9B00-B6E858CDF8D3}"/>
              </a:ext>
            </a:extLst>
          </p:cNvPr>
          <p:cNvSpPr>
            <a:spLocks noChangeAspect="1"/>
          </p:cNvSpPr>
          <p:nvPr/>
        </p:nvSpPr>
        <p:spPr>
          <a:xfrm>
            <a:off x="1023366" y="6896135"/>
            <a:ext cx="642914" cy="335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4Hz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EF09F8B9-6720-42AC-8DEE-5D0B3BE5BA43}"/>
              </a:ext>
            </a:extLst>
          </p:cNvPr>
          <p:cNvGrpSpPr>
            <a:grpSpLocks noChangeAspect="1"/>
          </p:cNvGrpSpPr>
          <p:nvPr/>
        </p:nvGrpSpPr>
        <p:grpSpPr>
          <a:xfrm>
            <a:off x="1142255" y="1412764"/>
            <a:ext cx="4322691" cy="2489852"/>
            <a:chOff x="3047690" y="2450890"/>
            <a:chExt cx="5031681" cy="2898228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B1051051-9024-4631-B6EC-61518F29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7690" y="3221429"/>
              <a:ext cx="2200551" cy="1874036"/>
            </a:xfrm>
            <a:prstGeom prst="rect">
              <a:avLst/>
            </a:prstGeom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AB569B5C-1FED-4822-807C-4AB2DB326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1628" y="2450890"/>
              <a:ext cx="2727743" cy="2898228"/>
            </a:xfrm>
            <a:prstGeom prst="rect">
              <a:avLst/>
            </a:prstGeom>
          </p:spPr>
        </p:pic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C7006DF8-69A6-42E3-81DB-AF3E9644F1A1}"/>
              </a:ext>
            </a:extLst>
          </p:cNvPr>
          <p:cNvSpPr>
            <a:spLocks noChangeAspect="1"/>
          </p:cNvSpPr>
          <p:nvPr/>
        </p:nvSpPr>
        <p:spPr>
          <a:xfrm>
            <a:off x="1022515" y="1827505"/>
            <a:ext cx="642914" cy="335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8Hz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4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(Analysis 1) Python program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1B5B392D-8AF6-4E8B-BAB5-6CBE87EC7D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630" y="1516845"/>
                <a:ext cx="4944587" cy="931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以下是使用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FFT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做取樣波形呈現的結果，為經過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filter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之後。</a:t>
                </a:r>
                <a:endPara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看出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8HZ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Cut</m:t>
                    </m:r>
                    <m:r>
                      <m:rPr>
                        <m:nor/>
                      </m:rP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−</m:t>
                    </m:r>
                    <m:r>
                      <m:rPr>
                        <m:nor/>
                      </m:rP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off</m:t>
                    </m:r>
                    <m:r>
                      <m:rPr>
                        <m:nor/>
                      </m:rPr>
                      <a: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200" b="0" i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f</m:t>
                    </m:r>
                    <m:r>
                      <m:rPr>
                        <m:nor/>
                      </m:rPr>
                      <a: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m:t>equency</m:t>
                    </m:r>
                  </m:oMath>
                </a14:m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臨界點，振幅已經略為縮小，而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20Hz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則是非常明顯超出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Pass bond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，進入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stop bond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，振幅原本應該高於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3V</a:t>
                </a:r>
                <a:r>
                  <a:rPr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，剩下約</a:t>
                </a:r>
                <a:r>
                  <a:rPr lang="en-US" altLang="zh-TW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1V</a:t>
                </a:r>
                <a:endPara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1B5B392D-8AF6-4E8B-BAB5-6CBE87EC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30" y="1516845"/>
                <a:ext cx="4944587" cy="931715"/>
              </a:xfrm>
              <a:prstGeom prst="rect">
                <a:avLst/>
              </a:prstGeom>
              <a:blipFill>
                <a:blip r:embed="rId2"/>
                <a:stretch>
                  <a:fillRect l="-123" t="-1307" b="-39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群組 24">
            <a:extLst>
              <a:ext uri="{FF2B5EF4-FFF2-40B4-BE49-F238E27FC236}">
                <a16:creationId xmlns:a16="http://schemas.microsoft.com/office/drawing/2014/main" id="{614D4304-C686-46E5-9ACB-7C1CC6A8B36F}"/>
              </a:ext>
            </a:extLst>
          </p:cNvPr>
          <p:cNvGrpSpPr>
            <a:grpSpLocks noChangeAspect="1"/>
          </p:cNvGrpSpPr>
          <p:nvPr/>
        </p:nvGrpSpPr>
        <p:grpSpPr>
          <a:xfrm>
            <a:off x="1348462" y="7153870"/>
            <a:ext cx="4307755" cy="2470570"/>
            <a:chOff x="-3028240" y="3965172"/>
            <a:chExt cx="4966786" cy="284853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C9E2B40-78D6-4B12-9B99-C6DF80BCA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028240" y="4262738"/>
              <a:ext cx="2207127" cy="1879635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2FBEACC-0583-4B24-BA73-ED1F95D4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42428" y="3965172"/>
              <a:ext cx="2680974" cy="2848536"/>
            </a:xfrm>
            <a:prstGeom prst="rect">
              <a:avLst/>
            </a:prstGeom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5941028-162B-46F3-9BC7-7059F405B803}"/>
              </a:ext>
            </a:extLst>
          </p:cNvPr>
          <p:cNvGrpSpPr>
            <a:grpSpLocks noChangeAspect="1"/>
          </p:cNvGrpSpPr>
          <p:nvPr/>
        </p:nvGrpSpPr>
        <p:grpSpPr>
          <a:xfrm>
            <a:off x="1348462" y="4368602"/>
            <a:ext cx="4304542" cy="2470569"/>
            <a:chOff x="2903179" y="3614706"/>
            <a:chExt cx="8280036" cy="4752283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5F8F4E4-CAC0-4318-BFB6-0C4C5724E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3179" y="4787148"/>
              <a:ext cx="3682205" cy="3135844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F82051AE-ED0B-4AF4-8ADC-F17263543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0477" y="3614706"/>
              <a:ext cx="4472738" cy="4752283"/>
            </a:xfrm>
            <a:prstGeom prst="rect">
              <a:avLst/>
            </a:prstGeom>
          </p:spPr>
        </p:pic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EC0DA956-AD70-4F2E-9625-0C458BFD3A21}"/>
              </a:ext>
            </a:extLst>
          </p:cNvPr>
          <p:cNvSpPr>
            <a:spLocks noChangeAspect="1"/>
          </p:cNvSpPr>
          <p:nvPr/>
        </p:nvSpPr>
        <p:spPr>
          <a:xfrm>
            <a:off x="1229572" y="4618762"/>
            <a:ext cx="642914" cy="335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8Hz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4DBDE78-0CD8-4718-A594-971DB71A46D5}"/>
              </a:ext>
            </a:extLst>
          </p:cNvPr>
          <p:cNvSpPr>
            <a:spLocks noChangeAspect="1"/>
          </p:cNvSpPr>
          <p:nvPr/>
        </p:nvSpPr>
        <p:spPr>
          <a:xfrm>
            <a:off x="1229572" y="7076377"/>
            <a:ext cx="824968" cy="335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20Hz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D9B280C-67C9-4DF5-BA3F-7C5FCB18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17" t="22024" r="45778" b="37530"/>
          <a:stretch/>
        </p:blipFill>
        <p:spPr>
          <a:xfrm>
            <a:off x="1813248" y="2429320"/>
            <a:ext cx="2898963" cy="18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(Analysis 2) Python program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以下是在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檔案中直接利用一階簡單低通濾波公式計算出來的結果，加上前一向後除以二，我們可以看見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Picoscope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中的振幅即使是在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也仍然沒有受到影響，依然大於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3V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，而經過計算後的頻譜呈現較為平滑，在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臨界值的時候跟經過真正的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比較起來，都是振幅縮到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0.2~0.8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倍左右。但是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時明顯用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模擬的計算結果會與真正的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差異很大，實際上對振幅的減少會在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0.4~1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之間，而模擬則是在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0.2~0.8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之間。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124D679-543A-4864-9502-63CE4E7ABC1D}"/>
              </a:ext>
            </a:extLst>
          </p:cNvPr>
          <p:cNvGrpSpPr>
            <a:grpSpLocks noChangeAspect="1"/>
          </p:cNvGrpSpPr>
          <p:nvPr/>
        </p:nvGrpSpPr>
        <p:grpSpPr>
          <a:xfrm>
            <a:off x="126398" y="5480817"/>
            <a:ext cx="3289538" cy="1798079"/>
            <a:chOff x="881748" y="3122983"/>
            <a:chExt cx="3455202" cy="188863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9127A6D-5F74-4046-88E4-3DAF34B9D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748" y="3577927"/>
              <a:ext cx="1683482" cy="1433688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D9A65FE-CA80-4C8F-9BA7-7DD1B601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9414" y="3122983"/>
              <a:ext cx="1777536" cy="1888632"/>
            </a:xfrm>
            <a:prstGeom prst="rect">
              <a:avLst/>
            </a:prstGeom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44F079C-5044-413A-A594-4D1EAF360B9A}"/>
              </a:ext>
            </a:extLst>
          </p:cNvPr>
          <p:cNvGrpSpPr>
            <a:grpSpLocks noChangeAspect="1"/>
          </p:cNvGrpSpPr>
          <p:nvPr/>
        </p:nvGrpSpPr>
        <p:grpSpPr>
          <a:xfrm>
            <a:off x="3415938" y="5472475"/>
            <a:ext cx="3295073" cy="1801705"/>
            <a:chOff x="1291086" y="6410623"/>
            <a:chExt cx="3461017" cy="189244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69F643B-1035-4B05-8B2C-BDA43797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086" y="6869376"/>
              <a:ext cx="1683482" cy="1433688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68794BE-8494-4DE6-A793-C782E4483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4568" y="6410623"/>
              <a:ext cx="1777535" cy="1888631"/>
            </a:xfrm>
            <a:prstGeom prst="rect">
              <a:avLst/>
            </a:prstGeom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21BC377-74B1-4072-8F8E-4FAFF06DB656}"/>
              </a:ext>
            </a:extLst>
          </p:cNvPr>
          <p:cNvGrpSpPr>
            <a:grpSpLocks noChangeAspect="1"/>
          </p:cNvGrpSpPr>
          <p:nvPr/>
        </p:nvGrpSpPr>
        <p:grpSpPr>
          <a:xfrm>
            <a:off x="126398" y="7723995"/>
            <a:ext cx="3295074" cy="1798079"/>
            <a:chOff x="6721260" y="1247819"/>
            <a:chExt cx="3461017" cy="18886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DB774EA-4416-4687-9275-3CDE25AF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1260" y="1665656"/>
              <a:ext cx="1683482" cy="1433688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0D0A8F30-AEAF-4A59-B12B-74B3C5F4F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04742" y="1247819"/>
              <a:ext cx="1777535" cy="1888632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C4FA9594-AA87-46DC-8513-BA605BEE58EE}"/>
              </a:ext>
            </a:extLst>
          </p:cNvPr>
          <p:cNvGrpSpPr>
            <a:grpSpLocks noChangeAspect="1"/>
          </p:cNvGrpSpPr>
          <p:nvPr/>
        </p:nvGrpSpPr>
        <p:grpSpPr>
          <a:xfrm>
            <a:off x="3415936" y="7715653"/>
            <a:ext cx="3295075" cy="1798079"/>
            <a:chOff x="5690054" y="4121992"/>
            <a:chExt cx="3461018" cy="1888632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BF5B7CA-AD78-4CC3-8D46-11A90B54C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90054" y="4576935"/>
              <a:ext cx="1683482" cy="1433689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E29EBE1A-B5B0-4D6D-BE1C-483FE44AE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73536" y="4121992"/>
              <a:ext cx="1777536" cy="1888632"/>
            </a:xfrm>
            <a:prstGeom prst="rect">
              <a:avLst/>
            </a:prstGeom>
          </p:spPr>
        </p:pic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BB998430-DAFE-408E-921B-B0F532D35E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65" t="44363" r="47070" b="37901"/>
          <a:stretch/>
        </p:blipFill>
        <p:spPr>
          <a:xfrm>
            <a:off x="93621" y="3325337"/>
            <a:ext cx="6670757" cy="13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0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取樣的間隔計算問題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原本頻譜圖會跟實際頻率差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倍，透過觀察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Picoscope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的波形頻率，與想像相符，經過檢查發現，我原本取樣時，是以頻率數量作為間隔，例如頻率為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為間隔取一次，但這樣實際取樣時間卻是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秒，嘗試改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檔中的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Ts(sampling interval)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參數，卻無法執行，於是只好透過更改取樣計算，頻率為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為間隔取一次。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95F309F-FB2A-47D4-9629-988A4A91A01C}"/>
              </a:ext>
            </a:extLst>
          </p:cNvPr>
          <p:cNvSpPr txBox="1">
            <a:spLocks/>
          </p:cNvSpPr>
          <p:nvPr/>
        </p:nvSpPr>
        <p:spPr>
          <a:xfrm>
            <a:off x="471487" y="3994672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學科與實驗結合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A7DDB56-BF7A-4EA2-BED6-F2E36BAA80D3}"/>
              </a:ext>
            </a:extLst>
          </p:cNvPr>
          <p:cNvSpPr txBox="1">
            <a:spLocks/>
          </p:cNvSpPr>
          <p:nvPr/>
        </p:nvSpPr>
        <p:spPr>
          <a:xfrm>
            <a:off x="471487" y="3364817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四、討論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B4D036AC-7BBD-4B21-86B2-4ABB5A9F4237}"/>
              </a:ext>
            </a:extLst>
          </p:cNvPr>
          <p:cNvSpPr txBox="1">
            <a:spLocks/>
          </p:cNvSpPr>
          <p:nvPr/>
        </p:nvSpPr>
        <p:spPr>
          <a:xfrm>
            <a:off x="724693" y="4472336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我是在這學期才修訊號與系統，剛好能將知識用在學科上，電子學也學到濾波器的一些相關知識，學到的東西能夠被實現的感覺非常好。</a:t>
            </a:r>
          </a:p>
        </p:txBody>
      </p:sp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752</Words>
  <Application>Microsoft Office PowerPoint</Application>
  <PresentationFormat>A4 紙張 (210x297 公釐)</PresentationFormat>
  <Paragraphs>39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Cambria Math</vt:lpstr>
      <vt:lpstr>Office 佈景主題</vt:lpstr>
      <vt:lpstr>Mbed HW 01 Report Digital Input and Output</vt:lpstr>
      <vt:lpstr>1、(Measure) Picoscope.</vt:lpstr>
      <vt:lpstr>2、(Analysis 1) Python program</vt:lpstr>
      <vt:lpstr>3、(Analysis 1) Python program</vt:lpstr>
      <vt:lpstr>3、(Analysis 1) Python program</vt:lpstr>
      <vt:lpstr>4、(Analysis 2) Python program</vt:lpstr>
      <vt:lpstr>取樣的間隔計算問題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74</cp:revision>
  <dcterms:created xsi:type="dcterms:W3CDTF">2022-03-05T08:12:27Z</dcterms:created>
  <dcterms:modified xsi:type="dcterms:W3CDTF">2022-04-03T09:57:12Z</dcterms:modified>
</cp:coreProperties>
</file>