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71" r:id="rId5"/>
    <p:sldId id="270" r:id="rId6"/>
    <p:sldId id="272" r:id="rId7"/>
    <p:sldId id="266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 snapToGrid="0">
      <p:cViewPr>
        <p:scale>
          <a:sx n="125" d="100"/>
          <a:sy n="125" d="100"/>
        </p:scale>
        <p:origin x="1493" y="-1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5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Liquid Crystal Displays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Build your own LCD library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進位將想要刻的字找出來，然後透過函式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display_to_LCD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印出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HELLO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接著印出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0~9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ASCII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D08E954-17D9-4002-BDC7-0F30DFB05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t="8724" r="31337" b="57777"/>
          <a:stretch/>
        </p:blipFill>
        <p:spPr>
          <a:xfrm>
            <a:off x="609682" y="2323508"/>
            <a:ext cx="5638636" cy="229129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DA30EF9-6379-4D30-A653-94F19910E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8472" y="4369491"/>
            <a:ext cx="3501055" cy="46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"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textLCD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 library --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Example 1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加入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 Library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，利用已經有的函式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TextLCD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HELLO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換行，再印出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0~9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4178755-5129-4732-B924-93274134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0770" y="4029662"/>
            <a:ext cx="4056459" cy="54086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33A5464-FD96-4805-8727-64D11AE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97" t="13702" r="34074" b="54322"/>
          <a:stretch/>
        </p:blipFill>
        <p:spPr>
          <a:xfrm>
            <a:off x="585358" y="2229484"/>
            <a:ext cx="5616212" cy="22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"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textLCD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 library --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Example 2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同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Example 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，加入函式庫，其中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locate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可以改變即將印出的字元的位置，做到在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(5,1)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位置顯示秒數上加計算。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E3121AF-5124-41D5-BE82-FF107641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718" y="5290958"/>
            <a:ext cx="2509379" cy="334583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4C07082-70D7-45CF-9EDC-D5FDC7C58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4024" y="5290957"/>
            <a:ext cx="2509379" cy="334583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2A4093D-EC47-4B22-9AE6-FEABF8961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96" t="15719" r="42519" b="40387"/>
          <a:stretch/>
        </p:blipFill>
        <p:spPr>
          <a:xfrm>
            <a:off x="1174147" y="2373262"/>
            <a:ext cx="4483577" cy="333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Import "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textLCD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 library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Example 3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讀取到的類比訊號值，做以下處理：*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後讀取整數部分存入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，減去整數部分並 *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1000000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將小數部分乘以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的倍數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，整數化後存入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出來，最後每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清除版面更新一次。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15C8261-B762-4BAB-947E-381B9FDC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094" y="5474427"/>
            <a:ext cx="2893813" cy="385841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A18D4E8-380D-4866-B821-4EAE2D1D0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25913" r="39428" b="28013"/>
          <a:stretch/>
        </p:blipFill>
        <p:spPr>
          <a:xfrm>
            <a:off x="1302593" y="2768592"/>
            <a:ext cx="4252814" cy="28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5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Color LCD display - uLCD-144G2-AR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利用函式庫的內容，做顏色變化。用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terminal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在程式每輪開始跟結束印出字串，監測是否有完整跑完。再改變字體顏色、長寬大小，印出紅色倒數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秒的樣子。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7A4710F-9ACF-4271-93C6-4267B72A5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0" t="5409" r="9143" b="7250"/>
          <a:stretch/>
        </p:blipFill>
        <p:spPr>
          <a:xfrm>
            <a:off x="965646" y="2855822"/>
            <a:ext cx="4914241" cy="3182112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98A4AC7D-CFBA-4867-910D-65E0F8065D12}"/>
              </a:ext>
            </a:extLst>
          </p:cNvPr>
          <p:cNvGrpSpPr/>
          <p:nvPr/>
        </p:nvGrpSpPr>
        <p:grpSpPr>
          <a:xfrm>
            <a:off x="598272" y="7043477"/>
            <a:ext cx="5661455" cy="1404241"/>
            <a:chOff x="748064" y="7043477"/>
            <a:chExt cx="5661455" cy="140424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94EE2CD3-C8D5-4D03-AB6A-78F8CE9B4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0" t="27834" r="25771" b="32358"/>
            <a:stretch/>
          </p:blipFill>
          <p:spPr>
            <a:xfrm>
              <a:off x="4984807" y="7043478"/>
              <a:ext cx="1424712" cy="139754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EF758DC-7272-4026-B453-5DD961C3D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9" t="26446" r="18512" b="33746"/>
            <a:stretch/>
          </p:blipFill>
          <p:spPr>
            <a:xfrm>
              <a:off x="3572559" y="7043478"/>
              <a:ext cx="1424712" cy="139754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EDC1597-875E-4B63-9B23-03D196273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0" t="25864" r="25771" b="34328"/>
            <a:stretch/>
          </p:blipFill>
          <p:spPr>
            <a:xfrm>
              <a:off x="2160312" y="7043477"/>
              <a:ext cx="1424711" cy="1397541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315CB97A-61CD-4E91-95E4-D32B54FE8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0" t="25973" r="25771" b="34219"/>
            <a:stretch/>
          </p:blipFill>
          <p:spPr>
            <a:xfrm>
              <a:off x="748064" y="7050178"/>
              <a:ext cx="1424712" cy="1397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31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二、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Demo and Checkpoints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6738685" y="3478973"/>
            <a:ext cx="520039" cy="117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4516B8A-8FAF-4F66-B8FC-C112A4AE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825965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利用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uLCD.textbackground_color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，可以將文字底色也變成白色。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A785AA2-A699-4541-8A61-7CCA9EBB9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16283" r="20254" b="18719"/>
          <a:stretch/>
        </p:blipFill>
        <p:spPr>
          <a:xfrm>
            <a:off x="724693" y="2119811"/>
            <a:ext cx="1828800" cy="214230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563067B-E9BA-4BEF-82A3-41F3C88E7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16283" r="20254" b="18719"/>
          <a:stretch/>
        </p:blipFill>
        <p:spPr>
          <a:xfrm>
            <a:off x="2625338" y="2119811"/>
            <a:ext cx="1828800" cy="21423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D8CCEE1-E8F0-4E20-B59D-9E1E1B58B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642" r="20254" b="18718"/>
          <a:stretch/>
        </p:blipFill>
        <p:spPr>
          <a:xfrm>
            <a:off x="4525983" y="2263503"/>
            <a:ext cx="1828800" cy="199861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3CF7E071-0E30-4FB8-8FF6-99B9314CBB20}"/>
              </a:ext>
            </a:extLst>
          </p:cNvPr>
          <p:cNvSpPr txBox="1">
            <a:spLocks/>
          </p:cNvSpPr>
          <p:nvPr/>
        </p:nvSpPr>
        <p:spPr>
          <a:xfrm>
            <a:off x="724693" y="6036065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透過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時做部分，可以看到函式庫中其實有非常多功能可以直接使用，非常方便。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7D4F95A8-E238-43CD-96CD-516862779DD0}"/>
              </a:ext>
            </a:extLst>
          </p:cNvPr>
          <p:cNvSpPr txBox="1">
            <a:spLocks/>
          </p:cNvSpPr>
          <p:nvPr/>
        </p:nvSpPr>
        <p:spPr>
          <a:xfrm>
            <a:off x="471487" y="555596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三、討論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DF71ACD-22C1-400A-9511-C9821B4EE8C5}"/>
              </a:ext>
            </a:extLst>
          </p:cNvPr>
          <p:cNvSpPr txBox="1">
            <a:spLocks/>
          </p:cNvSpPr>
          <p:nvPr/>
        </p:nvSpPr>
        <p:spPr>
          <a:xfrm>
            <a:off x="724693" y="735436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70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335</Words>
  <Application>Microsoft Office PowerPoint</Application>
  <PresentationFormat>A4 紙張 (210x297 公釐)</PresentationFormat>
  <Paragraphs>28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5 Report Liquid Crystal Displays</vt:lpstr>
      <vt:lpstr>1、Build your own LCD library</vt:lpstr>
      <vt:lpstr>2、Import "textLCD" library -- Example 1</vt:lpstr>
      <vt:lpstr>2、Import "textLCD" library -- Example 2</vt:lpstr>
      <vt:lpstr>2、 Import "textLCD" library  -- Example 3</vt:lpstr>
      <vt:lpstr>3、Color LCD display - uLCD-144G2-AR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64</cp:revision>
  <dcterms:created xsi:type="dcterms:W3CDTF">2022-03-05T08:12:27Z</dcterms:created>
  <dcterms:modified xsi:type="dcterms:W3CDTF">2022-03-19T12:10:18Z</dcterms:modified>
</cp:coreProperties>
</file>