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1" r:id="rId4"/>
    <p:sldId id="265" r:id="rId5"/>
    <p:sldId id="266" r:id="rId6"/>
    <p:sldId id="267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2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Input and Output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Seven-segment Display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D9747EE-8EB8-4D88-89E6-CA5C02CC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01" y="4250833"/>
            <a:ext cx="5944032" cy="719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創建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2_1_Blinky_LED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，將程式複製上去，執行之後得到以下結果。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53701" y="872512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BE797B4-9CF2-4D82-9BC6-7CB9851DD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78427" r="64981" b="8395"/>
          <a:stretch/>
        </p:blipFill>
        <p:spPr>
          <a:xfrm>
            <a:off x="2381490" y="4812979"/>
            <a:ext cx="2095020" cy="771400"/>
          </a:xfrm>
          <a:prstGeom prst="rect">
            <a:avLst/>
          </a:prstGeom>
        </p:spPr>
      </p:pic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A6BC1B9A-47E4-45B7-9DB3-CD4BE6A83810}"/>
              </a:ext>
            </a:extLst>
          </p:cNvPr>
          <p:cNvSpPr txBox="1">
            <a:spLocks/>
          </p:cNvSpPr>
          <p:nvPr/>
        </p:nvSpPr>
        <p:spPr>
          <a:xfrm>
            <a:off x="753701" y="6079719"/>
            <a:ext cx="5388594" cy="1119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下載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CoolTerm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Connect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之後會得到以下結果。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要先將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Sduido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關閉之後才能連上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CoolTerm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，否則會顯示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Serial Port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被占據的錯誤警告。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E67A37E1-6146-497D-B9F2-DCEFF108C746}"/>
              </a:ext>
            </a:extLst>
          </p:cNvPr>
          <p:cNvSpPr txBox="1">
            <a:spLocks/>
          </p:cNvSpPr>
          <p:nvPr/>
        </p:nvSpPr>
        <p:spPr>
          <a:xfrm>
            <a:off x="753701" y="5600224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CoolTerm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935373-21CC-4702-A266-EE8FEE49C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2" t="39787" r="36952" b="42353"/>
          <a:stretch/>
        </p:blipFill>
        <p:spPr>
          <a:xfrm>
            <a:off x="4172422" y="7478297"/>
            <a:ext cx="1789612" cy="68894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B799268-FC71-4E72-8835-C05F543FE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925"/>
          <a:stretch/>
        </p:blipFill>
        <p:spPr>
          <a:xfrm>
            <a:off x="753701" y="7079339"/>
            <a:ext cx="3336584" cy="2175807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016A998-80D6-4664-8AEC-939E8FABB7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05" t="10142" r="41524" b="45365"/>
          <a:stretch/>
        </p:blipFill>
        <p:spPr>
          <a:xfrm>
            <a:off x="1385927" y="1625967"/>
            <a:ext cx="4086145" cy="24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2_1_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Blinky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_LED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D9747EE-8EB8-4D88-89E6-CA5C02CC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4175321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創建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2_1_Blinky_LED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，將程式複製上去執行，使用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BusOut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可以一次宣告多個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角位，比起使用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DigitalOut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要來的簡單，避免使用太多行。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裡面的儲存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進位的組合，用來控制腳位輸出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或是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0X3F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表示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這兩個不會亮，所以出現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迴圈進行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table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數字的變換，以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秒為間隔，做到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變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變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2…..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34B8BEB-FC6F-4504-B220-5D0AD5B12526}"/>
              </a:ext>
            </a:extLst>
          </p:cNvPr>
          <p:cNvGrpSpPr/>
          <p:nvPr/>
        </p:nvGrpSpPr>
        <p:grpSpPr>
          <a:xfrm>
            <a:off x="1086748" y="5985117"/>
            <a:ext cx="4776332" cy="1098035"/>
            <a:chOff x="712322" y="5269346"/>
            <a:chExt cx="4776332" cy="109803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F50947D-B9E1-4E11-BDF1-82A89978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20" t="39380" r="28025" b="3445"/>
            <a:stretch/>
          </p:blipFill>
          <p:spPr>
            <a:xfrm>
              <a:off x="4764748" y="5269346"/>
              <a:ext cx="723906" cy="1070715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8C64A34-C2C8-42F9-B387-DF7CE0FAA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4" t="40231" r="30755" b="2595"/>
            <a:stretch/>
          </p:blipFill>
          <p:spPr>
            <a:xfrm>
              <a:off x="3782731" y="5296665"/>
              <a:ext cx="682454" cy="1070716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228180F2-7758-4D21-8DDC-8C791BF3E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2" t="40231" r="30672" b="2595"/>
            <a:stretch/>
          </p:blipFill>
          <p:spPr>
            <a:xfrm>
              <a:off x="2759261" y="5295414"/>
              <a:ext cx="723907" cy="1070716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A0BE616-6002-43BE-AE94-B750680F2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57" t="40584" r="28488" b="2242"/>
            <a:stretch/>
          </p:blipFill>
          <p:spPr>
            <a:xfrm>
              <a:off x="1735791" y="5283788"/>
              <a:ext cx="723907" cy="1070716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A72C5431-3380-4753-A397-91C53F9FA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2" t="41672" r="23162" b="1153"/>
            <a:stretch/>
          </p:blipFill>
          <p:spPr>
            <a:xfrm>
              <a:off x="712322" y="5276384"/>
              <a:ext cx="723906" cy="1070716"/>
            </a:xfrm>
            <a:prstGeom prst="rect">
              <a:avLst/>
            </a:prstGeom>
          </p:spPr>
        </p:pic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E43090FD-C8D7-4723-B182-F53C7B0DEF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09" t="9052" r="31995" b="62731"/>
          <a:stretch/>
        </p:blipFill>
        <p:spPr>
          <a:xfrm>
            <a:off x="311261" y="1839241"/>
            <a:ext cx="6235477" cy="19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5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4680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2_3_Switch_Button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D9747EE-8EB8-4D88-89E6-CA5C02CC0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4358274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可以讀取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腳狀態，又因為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接地，所以當我們按下按鍵時，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接地讀到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，而不按時讀到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，利用一開始建立的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在迴圈中每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250ms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讀值並更新一次數字。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53701" y="8887814"/>
            <a:ext cx="4636707" cy="140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E75BFD-CA9F-4F1B-9516-E0F500520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7" t="74916" r="47849" b="9871"/>
          <a:stretch/>
        </p:blipFill>
        <p:spPr>
          <a:xfrm>
            <a:off x="1620037" y="5352106"/>
            <a:ext cx="3617924" cy="829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1ED07E4-AA11-47B7-9CE7-296ED8F6D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6" t="8343" r="28776" b="33781"/>
          <a:stretch/>
        </p:blipFill>
        <p:spPr>
          <a:xfrm>
            <a:off x="1117017" y="1483571"/>
            <a:ext cx="4623965" cy="272005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C52623A-5A73-40D5-B366-C5D3ED5FF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01" y="6385764"/>
            <a:ext cx="3314700" cy="280445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B8F2F3D-9D76-467F-8BD2-983CD0769B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11284" r="18629" b="18629"/>
          <a:stretch/>
        </p:blipFill>
        <p:spPr>
          <a:xfrm rot="5400000">
            <a:off x="3160287" y="5941850"/>
            <a:ext cx="2804454" cy="36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15795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git remote repository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 and Checkpoints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7D3A78-D48D-4C61-A78D-AB4F263A1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" t="12144" r="888" b="2732"/>
          <a:stretch/>
        </p:blipFill>
        <p:spPr>
          <a:xfrm>
            <a:off x="80009" y="2396761"/>
            <a:ext cx="6697980" cy="3101340"/>
          </a:xfrm>
          <a:prstGeom prst="rect">
            <a:avLst/>
          </a:prstGeom>
        </p:spPr>
      </p:pic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4516B8A-8FAF-4F66-B8FC-C112A4AE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1516845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將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cpp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檔上傳至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Github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4970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CoolTerm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Error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後來發現是要先關掉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Studio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後才能使用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CoolTerm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讀取訊息，否則序列阜會因為已經被佔據而無法讀取。</a:t>
            </a:r>
          </a:p>
        </p:txBody>
      </p:sp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313</Words>
  <Application>Microsoft Office PowerPoint</Application>
  <PresentationFormat>A4 紙張 (210x297 公釐)</PresentationFormat>
  <Paragraphs>26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2 Report Digital Input and Output</vt:lpstr>
      <vt:lpstr>1、Seven-segment Display</vt:lpstr>
      <vt:lpstr>1、2_1_Blinky_LED</vt:lpstr>
      <vt:lpstr>1、2_3_Switch_Button</vt:lpstr>
      <vt:lpstr>git remote repository</vt:lpstr>
      <vt:lpstr>CoolTerm出現Error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44</cp:revision>
  <dcterms:created xsi:type="dcterms:W3CDTF">2022-03-05T08:12:27Z</dcterms:created>
  <dcterms:modified xsi:type="dcterms:W3CDTF">2022-03-16T07:43:49Z</dcterms:modified>
</cp:coreProperties>
</file>