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70" r:id="rId4"/>
    <p:sldId id="272" r:id="rId5"/>
    <p:sldId id="273" r:id="rId6"/>
    <p:sldId id="266" r:id="rId7"/>
    <p:sldId id="275" r:id="rId8"/>
    <p:sldId id="274" r:id="rId9"/>
    <p:sldId id="267" r:id="rId10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694" y="-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7BC4-BAF2-4A3E-9420-4C848677C482}" type="datetimeFigureOut">
              <a:rPr lang="zh-TW" altLang="en-US" smtClean="0"/>
              <a:t>2022/5/25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5B03C-CCDE-4FDA-B262-D8C71F56D8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54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7BC4-BAF2-4A3E-9420-4C848677C482}" type="datetimeFigureOut">
              <a:rPr lang="zh-TW" altLang="en-US" smtClean="0"/>
              <a:t>2022/5/25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5B03C-CCDE-4FDA-B262-D8C71F56D8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333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7BC4-BAF2-4A3E-9420-4C848677C482}" type="datetimeFigureOut">
              <a:rPr lang="zh-TW" altLang="en-US" smtClean="0"/>
              <a:t>2022/5/25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5B03C-CCDE-4FDA-B262-D8C71F56D8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5765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7BC4-BAF2-4A3E-9420-4C848677C482}" type="datetimeFigureOut">
              <a:rPr lang="zh-TW" altLang="en-US" smtClean="0"/>
              <a:t>2022/5/25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5B03C-CCDE-4FDA-B262-D8C71F56D8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967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7BC4-BAF2-4A3E-9420-4C848677C482}" type="datetimeFigureOut">
              <a:rPr lang="zh-TW" altLang="en-US" smtClean="0"/>
              <a:t>2022/5/25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5B03C-CCDE-4FDA-B262-D8C71F56D8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3138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7BC4-BAF2-4A3E-9420-4C848677C482}" type="datetimeFigureOut">
              <a:rPr lang="zh-TW" altLang="en-US" smtClean="0"/>
              <a:t>2022/5/25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5B03C-CCDE-4FDA-B262-D8C71F56D8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202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7BC4-BAF2-4A3E-9420-4C848677C482}" type="datetimeFigureOut">
              <a:rPr lang="zh-TW" altLang="en-US" smtClean="0"/>
              <a:t>2022/5/25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5B03C-CCDE-4FDA-B262-D8C71F56D8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9408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7BC4-BAF2-4A3E-9420-4C848677C482}" type="datetimeFigureOut">
              <a:rPr lang="zh-TW" altLang="en-US" smtClean="0"/>
              <a:t>2022/5/25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5B03C-CCDE-4FDA-B262-D8C71F56D8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309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7BC4-BAF2-4A3E-9420-4C848677C482}" type="datetimeFigureOut">
              <a:rPr lang="zh-TW" altLang="en-US" smtClean="0"/>
              <a:t>2022/5/25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5B03C-CCDE-4FDA-B262-D8C71F56D8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149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7BC4-BAF2-4A3E-9420-4C848677C482}" type="datetimeFigureOut">
              <a:rPr lang="zh-TW" altLang="en-US" smtClean="0"/>
              <a:t>2022/5/25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5B03C-CCDE-4FDA-B262-D8C71F56D8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9901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7BC4-BAF2-4A3E-9420-4C848677C482}" type="datetimeFigureOut">
              <a:rPr lang="zh-TW" altLang="en-US" smtClean="0"/>
              <a:t>2022/5/25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5B03C-CCDE-4FDA-B262-D8C71F56D8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681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77BC4-BAF2-4A3E-9420-4C848677C482}" type="datetimeFigureOut">
              <a:rPr lang="zh-TW" altLang="en-US" smtClean="0"/>
              <a:t>2022/5/25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5B03C-CCDE-4FDA-B262-D8C71F56D8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763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53BE6E-3B7A-4A27-9642-F24B0CA1DE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Mbed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Lab 13 Report</a:t>
            </a:r>
            <a:b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BOE BOT Car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3AED7D7-091F-479E-B48C-F53FA6B782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893153"/>
            <a:ext cx="5143500" cy="2391656"/>
          </a:xfrm>
        </p:spPr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109033130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唐振家</a:t>
            </a:r>
          </a:p>
        </p:txBody>
      </p:sp>
    </p:spTree>
    <p:extLst>
      <p:ext uri="{BB962C8B-B14F-4D97-AF65-F5344CB8AC3E}">
        <p14:creationId xmlns:p14="http://schemas.microsoft.com/office/powerpoint/2010/main" val="221806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5419E5A4-8CF5-4682-B566-711109A9F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1039181"/>
            <a:ext cx="5408612" cy="419100"/>
          </a:xfrm>
        </p:spPr>
        <p:txBody>
          <a:bodyPr>
            <a:noAutofit/>
          </a:bodyPr>
          <a:lstStyle/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Modulize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BBCar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Control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01DF0D9B-09D5-4DB5-A25B-E74658E2FF27}"/>
              </a:ext>
            </a:extLst>
          </p:cNvPr>
          <p:cNvSpPr txBox="1">
            <a:spLocks/>
          </p:cNvSpPr>
          <p:nvPr/>
        </p:nvSpPr>
        <p:spPr>
          <a:xfrm>
            <a:off x="471487" y="409326"/>
            <a:ext cx="540861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Lab Description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1B5B392D-8AF6-4E8B-BAB5-6CBE87EC7DAB}"/>
              </a:ext>
            </a:extLst>
          </p:cNvPr>
          <p:cNvSpPr txBox="1">
            <a:spLocks/>
          </p:cNvSpPr>
          <p:nvPr/>
        </p:nvSpPr>
        <p:spPr>
          <a:xfrm>
            <a:off x="711630" y="1516845"/>
            <a:ext cx="5408612" cy="142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說明：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先將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Bbcar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組裝完成後，燒入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13_1_Simple_test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程式碼，做最初階的測試，確認車子的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Servo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旋轉功能完全，若是在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Lab12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沒有將輪子轉速調整好，在執行此部分：跑五秒停五秒，會出現輪子反轉或是無法停止之問題，須回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12_4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Servo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螺絲。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F1A7209C-E2FC-468D-B727-21B6337E2534}"/>
              </a:ext>
            </a:extLst>
          </p:cNvPr>
          <p:cNvSpPr txBox="1">
            <a:spLocks/>
          </p:cNvSpPr>
          <p:nvPr/>
        </p:nvSpPr>
        <p:spPr>
          <a:xfrm>
            <a:off x="711630" y="5355574"/>
            <a:ext cx="540861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Go Certain Distance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384651A5-7DF4-4048-97FA-6A9DF99A4DB1}"/>
              </a:ext>
            </a:extLst>
          </p:cNvPr>
          <p:cNvSpPr txBox="1">
            <a:spLocks/>
          </p:cNvSpPr>
          <p:nvPr/>
        </p:nvSpPr>
        <p:spPr>
          <a:xfrm>
            <a:off x="951773" y="5833238"/>
            <a:ext cx="5408612" cy="142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說明：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此部分將加入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encoder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，利用讀取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encoder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高低電位改變的次數，經過運算算出實際所走的距離為何，若是在一開始將兩顆輪子的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encoder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都接在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D11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腳位，會出現行走值差異甚大的情形，須注意只需接其中一顆輪子即可。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4D0A58E-043E-48A3-B09F-0359E2913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" t="11381" r="18237" b="22198"/>
          <a:stretch/>
        </p:blipFill>
        <p:spPr>
          <a:xfrm>
            <a:off x="2394856" y="2661920"/>
            <a:ext cx="2042160" cy="2399014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EF725F2-2971-4604-86CB-CAF293AE6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57638" r="66518" b="20050"/>
          <a:stretch/>
        </p:blipFill>
        <p:spPr>
          <a:xfrm>
            <a:off x="2076747" y="7225464"/>
            <a:ext cx="2704505" cy="192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3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5419E5A4-8CF5-4682-B566-711109A9F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1039181"/>
            <a:ext cx="5408612" cy="419100"/>
          </a:xfrm>
        </p:spPr>
        <p:txBody>
          <a:bodyPr>
            <a:noAutofit/>
          </a:bodyPr>
          <a:lstStyle/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</a:t>
            </a:r>
            <a:r>
              <a:rPr lang="en-US" altLang="zh-TW" sz="1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BBCar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Using Calibration Table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01DF0D9B-09D5-4DB5-A25B-E74658E2FF27}"/>
              </a:ext>
            </a:extLst>
          </p:cNvPr>
          <p:cNvSpPr txBox="1">
            <a:spLocks/>
          </p:cNvSpPr>
          <p:nvPr/>
        </p:nvSpPr>
        <p:spPr>
          <a:xfrm>
            <a:off x="471487" y="409326"/>
            <a:ext cx="540861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Lab Description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1B5B392D-8AF6-4E8B-BAB5-6CBE87EC7DAB}"/>
              </a:ext>
            </a:extLst>
          </p:cNvPr>
          <p:cNvSpPr txBox="1">
            <a:spLocks/>
          </p:cNvSpPr>
          <p:nvPr/>
        </p:nvSpPr>
        <p:spPr>
          <a:xfrm>
            <a:off x="711630" y="1516845"/>
            <a:ext cx="5408612" cy="142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說明：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此部分透過量測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Servo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訊號及速度對應關係，以線性估計方式，修正輪子轉速所需訊號大小。須回到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Lab12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做訊號及速度對應點圖形，量測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Servo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AEA10CCF-4BAE-4AF3-AB90-057A15265CD1}"/>
              </a:ext>
            </a:extLst>
          </p:cNvPr>
          <p:cNvSpPr txBox="1">
            <a:spLocks/>
          </p:cNvSpPr>
          <p:nvPr/>
        </p:nvSpPr>
        <p:spPr>
          <a:xfrm>
            <a:off x="471487" y="4754840"/>
            <a:ext cx="540861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Navigate by Ultrasound (Ping)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1D1BEFC5-436F-4AC7-8D09-B1ED24C567AB}"/>
              </a:ext>
            </a:extLst>
          </p:cNvPr>
          <p:cNvSpPr txBox="1">
            <a:spLocks/>
          </p:cNvSpPr>
          <p:nvPr/>
        </p:nvSpPr>
        <p:spPr>
          <a:xfrm>
            <a:off x="711630" y="5232504"/>
            <a:ext cx="5408612" cy="142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說明：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此實驗旨在引導我們使用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Ping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LaserPing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，可在之後運用在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Bbcar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上讓其偵測到障礙物在所訂定的距離之內，及時停下，防止其撞到邊緣障礙物。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60320D5-1110-4373-9A99-0937E06F2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0" t="50609" r="46518" b="24112"/>
          <a:stretch/>
        </p:blipFill>
        <p:spPr>
          <a:xfrm>
            <a:off x="1361791" y="2524663"/>
            <a:ext cx="4134418" cy="1498865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9BCF6C7D-3802-4E56-8434-A5AA2EAE04D8}"/>
              </a:ext>
            </a:extLst>
          </p:cNvPr>
          <p:cNvGrpSpPr/>
          <p:nvPr/>
        </p:nvGrpSpPr>
        <p:grpSpPr>
          <a:xfrm>
            <a:off x="1262016" y="6061945"/>
            <a:ext cx="4307840" cy="3406312"/>
            <a:chOff x="1361791" y="5961209"/>
            <a:chExt cx="4307840" cy="3406312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F6D00F5-1FF5-4993-B986-592FA0D9B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74" r="34518" b="11699"/>
            <a:stretch/>
          </p:blipFill>
          <p:spPr>
            <a:xfrm>
              <a:off x="3515711" y="5961209"/>
              <a:ext cx="2153920" cy="3406312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F2A5C6D4-EFDB-4B98-A8BE-BD96B11F4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8" r="34335" b="11699"/>
            <a:stretch/>
          </p:blipFill>
          <p:spPr>
            <a:xfrm>
              <a:off x="1361791" y="5961209"/>
              <a:ext cx="2153920" cy="3406312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4354563F-A1BC-4D70-A6DD-BBEBA7C35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4" t="26802" r="4374" b="59673"/>
          <a:stretch/>
        </p:blipFill>
        <p:spPr>
          <a:xfrm>
            <a:off x="861630" y="4023528"/>
            <a:ext cx="5108612" cy="5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9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5419E5A4-8CF5-4682-B566-711109A9F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1039181"/>
            <a:ext cx="5408612" cy="419100"/>
          </a:xfrm>
        </p:spPr>
        <p:txBody>
          <a:bodyPr>
            <a:noAutofit/>
          </a:bodyPr>
          <a:lstStyle/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Navigate by QTI Line Following Kit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01DF0D9B-09D5-4DB5-A25B-E74658E2FF27}"/>
              </a:ext>
            </a:extLst>
          </p:cNvPr>
          <p:cNvSpPr txBox="1">
            <a:spLocks/>
          </p:cNvSpPr>
          <p:nvPr/>
        </p:nvSpPr>
        <p:spPr>
          <a:xfrm>
            <a:off x="471487" y="409326"/>
            <a:ext cx="540861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Lab Description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1B5B392D-8AF6-4E8B-BAB5-6CBE87EC7DAB}"/>
              </a:ext>
            </a:extLst>
          </p:cNvPr>
          <p:cNvSpPr txBox="1">
            <a:spLocks/>
          </p:cNvSpPr>
          <p:nvPr/>
        </p:nvSpPr>
        <p:spPr>
          <a:xfrm>
            <a:off x="711630" y="1516845"/>
            <a:ext cx="5408612" cy="2455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說明：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參考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QTI Python code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，撰寫自己的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QTI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偵測程式，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QTI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的運作原理為，輸出一個訊號之後，透過電容儲存能量，在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230us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之間，能讀取到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230us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之前反射上來的訊號為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或是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，若是光都被吸收掉，則為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，若是反射則為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於是將腳位設成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DigitalInOut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，在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230us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之間切換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Input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Output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，設出訊號、讀取反射上來的光。在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Python Program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所簡介的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種讀取到的訊號模型，做直走、不同速的轉彎，使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Bbcar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能夠成功的在黑線上行走。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01A8432A-C527-4A3A-AD23-4ED26998DA6A}"/>
              </a:ext>
            </a:extLst>
          </p:cNvPr>
          <p:cNvGrpSpPr/>
          <p:nvPr/>
        </p:nvGrpSpPr>
        <p:grpSpPr>
          <a:xfrm>
            <a:off x="1500187" y="4201160"/>
            <a:ext cx="3857626" cy="4267201"/>
            <a:chOff x="1487123" y="3683000"/>
            <a:chExt cx="3857626" cy="4267201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9BB046CA-3EE9-452F-ACA1-61E922F9B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70" r="34370"/>
            <a:stretch/>
          </p:blipFill>
          <p:spPr>
            <a:xfrm rot="16200000">
              <a:off x="2344056" y="4949508"/>
              <a:ext cx="2143760" cy="3857625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701D6F97-4FAF-447F-847E-34C4744A2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06" r="34335"/>
            <a:stretch/>
          </p:blipFill>
          <p:spPr>
            <a:xfrm rot="16200000">
              <a:off x="2344057" y="2826067"/>
              <a:ext cx="2143760" cy="3857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4412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5419E5A4-8CF5-4682-B566-711109A9F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1039181"/>
            <a:ext cx="5408612" cy="477664"/>
          </a:xfrm>
        </p:spPr>
        <p:txBody>
          <a:bodyPr>
            <a:noAutofit/>
          </a:bodyPr>
          <a:lstStyle/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Remote Controlled BOE BOT Car with UART</a:t>
            </a:r>
            <a:b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Remote Controlled BOE BOT Car with </a:t>
            </a:r>
            <a:r>
              <a:rPr lang="en-US" altLang="zh-TW" sz="1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Xbee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01DF0D9B-09D5-4DB5-A25B-E74658E2FF27}"/>
              </a:ext>
            </a:extLst>
          </p:cNvPr>
          <p:cNvSpPr txBox="1">
            <a:spLocks/>
          </p:cNvSpPr>
          <p:nvPr/>
        </p:nvSpPr>
        <p:spPr>
          <a:xfrm>
            <a:off x="471487" y="409326"/>
            <a:ext cx="540861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Lab Description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1B5B392D-8AF6-4E8B-BAB5-6CBE87EC7DAB}"/>
              </a:ext>
            </a:extLst>
          </p:cNvPr>
          <p:cNvSpPr txBox="1">
            <a:spLocks/>
          </p:cNvSpPr>
          <p:nvPr/>
        </p:nvSpPr>
        <p:spPr>
          <a:xfrm>
            <a:off x="711630" y="1516845"/>
            <a:ext cx="5628210" cy="258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說明：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將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bbcar_erpc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等所需資料下在完成，並在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MbedPrograms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下建立資源的資料夾，透過在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Lab9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學到的方式引入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bbcar_control.h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bbcar_control_server.cpp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bbcar_control_server.h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，等以及所需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Python code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，將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Xbee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分別接在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Mbed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版以及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UART to PC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，則可以通過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UART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Python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code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，其中利用電腦方向鍵可以控制其前、後、左、右，英文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鍵則是使其動作停止，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鍵則是結束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code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另外，若是執行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Lab9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led_test_client.py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，則不需經過任何改動，可以就通過無線的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Xbee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傳輸通訊，遠端操作車子。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D819417-48FD-4E63-95AC-83B49C544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2" t="12205" r="19407" b="6939"/>
          <a:stretch/>
        </p:blipFill>
        <p:spPr>
          <a:xfrm>
            <a:off x="1264920" y="3901440"/>
            <a:ext cx="4328160" cy="311912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523B67CD-0AE8-41F1-B9AF-652776641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20" y="7171860"/>
            <a:ext cx="4328160" cy="243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3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:a16="http://schemas.microsoft.com/office/drawing/2014/main" id="{01DF0D9B-09D5-4DB5-A25B-E74658E2FF27}"/>
              </a:ext>
            </a:extLst>
          </p:cNvPr>
          <p:cNvSpPr txBox="1">
            <a:spLocks/>
          </p:cNvSpPr>
          <p:nvPr/>
        </p:nvSpPr>
        <p:spPr>
          <a:xfrm>
            <a:off x="471487" y="409326"/>
            <a:ext cx="540861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Demo and Checkpoints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64E67C7-A04D-4ABF-8CE4-EA1C8D2B9659}"/>
              </a:ext>
            </a:extLst>
          </p:cNvPr>
          <p:cNvSpPr/>
          <p:nvPr/>
        </p:nvSpPr>
        <p:spPr>
          <a:xfrm>
            <a:off x="471487" y="1321773"/>
            <a:ext cx="5841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+mj-lt"/>
              <a:buAutoNum type="arabicPeriod"/>
            </a:pP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Write a 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mbed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program to drive the 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BBCar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go straight for 20cm, turn right and go for another 20cm.</a:t>
            </a:r>
          </a:p>
          <a:p>
            <a:pPr fontAlgn="base"/>
            <a:endParaRPr lang="en-US" altLang="zh-TW" sz="1200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CC0632AC-878D-4D0D-9337-85031B772A32}"/>
              </a:ext>
            </a:extLst>
          </p:cNvPr>
          <p:cNvGrpSpPr/>
          <p:nvPr/>
        </p:nvGrpSpPr>
        <p:grpSpPr>
          <a:xfrm>
            <a:off x="539915" y="2529306"/>
            <a:ext cx="5778169" cy="4847388"/>
            <a:chOff x="471486" y="1840862"/>
            <a:chExt cx="5778169" cy="4847388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BB10745-1812-4DC9-9A95-1CE0B11DD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066" y="5061190"/>
              <a:ext cx="2890589" cy="1625956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F7578B96-CE54-43BB-8C4E-BC545D518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066" y="3460582"/>
              <a:ext cx="2890589" cy="1625956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9EB19EE1-1290-4F73-9CBE-AFDD7CD12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4455" y="1841272"/>
              <a:ext cx="2890589" cy="1625956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499D881D-DBA8-4234-9637-AEEABB9A1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86" y="5062294"/>
              <a:ext cx="2890589" cy="1625956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611DE61-D4F5-4580-B422-213F393D1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86" y="3466818"/>
              <a:ext cx="2890589" cy="1625956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D2CBE1C4-EB94-40A4-910A-4453387F5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87" y="1840862"/>
              <a:ext cx="2890589" cy="1625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9708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:a16="http://schemas.microsoft.com/office/drawing/2014/main" id="{01DF0D9B-09D5-4DB5-A25B-E74658E2FF27}"/>
              </a:ext>
            </a:extLst>
          </p:cNvPr>
          <p:cNvSpPr txBox="1">
            <a:spLocks/>
          </p:cNvSpPr>
          <p:nvPr/>
        </p:nvSpPr>
        <p:spPr>
          <a:xfrm>
            <a:off x="471487" y="409326"/>
            <a:ext cx="540861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Demo and Checkpoints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64E67C7-A04D-4ABF-8CE4-EA1C8D2B9659}"/>
              </a:ext>
            </a:extLst>
          </p:cNvPr>
          <p:cNvSpPr/>
          <p:nvPr/>
        </p:nvSpPr>
        <p:spPr>
          <a:xfrm>
            <a:off x="471487" y="5323059"/>
            <a:ext cx="5841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Write a 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mbed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program to drive the 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BBCar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follow a black line to go straight for 20cm.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B4E30AD-1C4A-44BD-9B4A-F2262EF63A26}"/>
              </a:ext>
            </a:extLst>
          </p:cNvPr>
          <p:cNvGrpSpPr/>
          <p:nvPr/>
        </p:nvGrpSpPr>
        <p:grpSpPr>
          <a:xfrm>
            <a:off x="1707370" y="6048624"/>
            <a:ext cx="3370217" cy="3222282"/>
            <a:chOff x="822960" y="2138189"/>
            <a:chExt cx="4310743" cy="3857626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5596D68-F814-45ED-9146-63E5ED528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6" r="34286"/>
            <a:stretch/>
          </p:blipFill>
          <p:spPr>
            <a:xfrm>
              <a:off x="822960" y="2138190"/>
              <a:ext cx="2155371" cy="3857625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C9D03D35-ECE4-444C-BB9E-7973AD2A9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6" r="34286"/>
            <a:stretch/>
          </p:blipFill>
          <p:spPr>
            <a:xfrm>
              <a:off x="2978331" y="2138189"/>
              <a:ext cx="2155372" cy="3857625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A3F245F4-96A4-46F7-AC93-E8FEC6D12FCB}"/>
              </a:ext>
            </a:extLst>
          </p:cNvPr>
          <p:cNvSpPr/>
          <p:nvPr/>
        </p:nvSpPr>
        <p:spPr>
          <a:xfrm>
            <a:off x="471486" y="1090940"/>
            <a:ext cx="5841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Write a 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mbed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program to drive the 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BBCar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with PING or 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LaserPING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to stop at 30cm before a blocking object.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7A60788-A14E-4FD9-BD9A-B8AC495C88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95" r="34476"/>
          <a:stretch/>
        </p:blipFill>
        <p:spPr>
          <a:xfrm>
            <a:off x="2492286" y="1836878"/>
            <a:ext cx="1800386" cy="32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7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:a16="http://schemas.microsoft.com/office/drawing/2014/main" id="{01DF0D9B-09D5-4DB5-A25B-E74658E2FF27}"/>
              </a:ext>
            </a:extLst>
          </p:cNvPr>
          <p:cNvSpPr txBox="1">
            <a:spLocks/>
          </p:cNvSpPr>
          <p:nvPr/>
        </p:nvSpPr>
        <p:spPr>
          <a:xfrm>
            <a:off x="471487" y="409326"/>
            <a:ext cx="540861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Demo and Checkpoints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4AA23597-9549-4796-AF23-6FBD6C6976C5}"/>
              </a:ext>
            </a:extLst>
          </p:cNvPr>
          <p:cNvSpPr txBox="1">
            <a:spLocks/>
          </p:cNvSpPr>
          <p:nvPr/>
        </p:nvSpPr>
        <p:spPr>
          <a:xfrm>
            <a:off x="724693" y="7823698"/>
            <a:ext cx="5944032" cy="303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FA4DEF-51D1-423E-9DA5-35806FC5B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4" r="3196" b="6692"/>
          <a:stretch/>
        </p:blipFill>
        <p:spPr>
          <a:xfrm>
            <a:off x="854233" y="1778921"/>
            <a:ext cx="4643120" cy="259866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D88D1709-E437-4B53-9E45-D83A5EEC3667}"/>
              </a:ext>
            </a:extLst>
          </p:cNvPr>
          <p:cNvSpPr/>
          <p:nvPr/>
        </p:nvSpPr>
        <p:spPr>
          <a:xfrm>
            <a:off x="471486" y="1090940"/>
            <a:ext cx="5841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Use UART or 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xbee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to remote control 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BBCar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and make sure your car can go straight forward and backward by using calibration table or other method.</a:t>
            </a:r>
          </a:p>
        </p:txBody>
      </p:sp>
    </p:spTree>
    <p:extLst>
      <p:ext uri="{BB962C8B-B14F-4D97-AF65-F5344CB8AC3E}">
        <p14:creationId xmlns:p14="http://schemas.microsoft.com/office/powerpoint/2010/main" val="2730159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5419E5A4-8CF5-4682-B566-711109A9F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1039181"/>
            <a:ext cx="5408612" cy="419100"/>
          </a:xfrm>
        </p:spPr>
        <p:txBody>
          <a:bodyPr>
            <a:noAutofit/>
          </a:bodyPr>
          <a:lstStyle/>
          <a:p>
            <a:r>
              <a:rPr lang="en-US" altLang="zh-TW" sz="1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Xbee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遠端傳輸失敗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01DF0D9B-09D5-4DB5-A25B-E74658E2FF27}"/>
              </a:ext>
            </a:extLst>
          </p:cNvPr>
          <p:cNvSpPr txBox="1">
            <a:spLocks/>
          </p:cNvSpPr>
          <p:nvPr/>
        </p:nvSpPr>
        <p:spPr>
          <a:xfrm>
            <a:off x="471487" y="409326"/>
            <a:ext cx="540861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三、遇到的問題</a:t>
            </a: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4AA23597-9549-4796-AF23-6FBD6C6976C5}"/>
              </a:ext>
            </a:extLst>
          </p:cNvPr>
          <p:cNvSpPr txBox="1">
            <a:spLocks/>
          </p:cNvSpPr>
          <p:nvPr/>
        </p:nvSpPr>
        <p:spPr>
          <a:xfrm>
            <a:off x="724693" y="7823698"/>
            <a:ext cx="5944032" cy="303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22F0920-6DB1-4703-A64E-CB16A5911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7" y="1603317"/>
            <a:ext cx="5408612" cy="142527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如果遇到失敗，可以最簡設否為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RX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TX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接反，可以反接，重新開一次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Terminal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在執行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Python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即可。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8BC40885-8F7F-4A76-83DF-BFE45A8C5AC4}"/>
              </a:ext>
            </a:extLst>
          </p:cNvPr>
          <p:cNvSpPr txBox="1">
            <a:spLocks/>
          </p:cNvSpPr>
          <p:nvPr/>
        </p:nvSpPr>
        <p:spPr>
          <a:xfrm>
            <a:off x="471487" y="2754532"/>
            <a:ext cx="540861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兩顆馬達轉速差異很大</a:t>
            </a: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85E7E46B-8C82-4EAB-908D-02B39458066F}"/>
              </a:ext>
            </a:extLst>
          </p:cNvPr>
          <p:cNvSpPr txBox="1">
            <a:spLocks/>
          </p:cNvSpPr>
          <p:nvPr/>
        </p:nvSpPr>
        <p:spPr>
          <a:xfrm>
            <a:off x="471487" y="3318668"/>
            <a:ext cx="5408612" cy="142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因為拿到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顆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high speed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，所以一開始有裝錯馬的的問題，若是兩顆馬達不，既無法大致平行的前進，也無發通過修正解決問題。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96F4FDF-F45D-466E-B562-9C4E44D06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57638" r="66518" b="20050"/>
          <a:stretch/>
        </p:blipFill>
        <p:spPr>
          <a:xfrm>
            <a:off x="2076747" y="4079240"/>
            <a:ext cx="2704505" cy="192532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1ED9E0A-B3A0-4BE3-9D33-79A580B70874}"/>
              </a:ext>
            </a:extLst>
          </p:cNvPr>
          <p:cNvSpPr/>
          <p:nvPr/>
        </p:nvSpPr>
        <p:spPr>
          <a:xfrm>
            <a:off x="471486" y="6855120"/>
            <a:ext cx="5408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若是在一開始將兩顆輪子的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encoder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都接在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D11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腳位，會出現行走值差異甚大的情形，須注意只需接其中一顆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輪子即可。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31C15E13-006C-40DC-86DC-D6E33AFA6ED3}"/>
              </a:ext>
            </a:extLst>
          </p:cNvPr>
          <p:cNvSpPr txBox="1">
            <a:spLocks/>
          </p:cNvSpPr>
          <p:nvPr/>
        </p:nvSpPr>
        <p:spPr>
          <a:xfrm>
            <a:off x="471486" y="6232310"/>
            <a:ext cx="540861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Encoder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腳位問題</a:t>
            </a:r>
          </a:p>
        </p:txBody>
      </p:sp>
    </p:spTree>
    <p:extLst>
      <p:ext uri="{BB962C8B-B14F-4D97-AF65-F5344CB8AC3E}">
        <p14:creationId xmlns:p14="http://schemas.microsoft.com/office/powerpoint/2010/main" val="2006033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</TotalTime>
  <Words>809</Words>
  <Application>Microsoft Office PowerPoint</Application>
  <PresentationFormat>A4 紙張 (210x297 公釐)</PresentationFormat>
  <Paragraphs>42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5" baseType="lpstr">
      <vt:lpstr>微軟正黑體</vt:lpstr>
      <vt:lpstr>新細明體</vt:lpstr>
      <vt:lpstr>Arial</vt:lpstr>
      <vt:lpstr>Calibri</vt:lpstr>
      <vt:lpstr>Calibri Light</vt:lpstr>
      <vt:lpstr>Office 佈景主題</vt:lpstr>
      <vt:lpstr>Mbed Lab 13 Report BOE BOT Car</vt:lpstr>
      <vt:lpstr>1、Modulize BBCar Control</vt:lpstr>
      <vt:lpstr>3、Control BBCar Using Calibration Table</vt:lpstr>
      <vt:lpstr>5、Navigate by QTI Line Following Kit</vt:lpstr>
      <vt:lpstr>6、Remote Controlled BOE BOT Car with UART 7、Remote Controlled BOE BOT Car with Xbee</vt:lpstr>
      <vt:lpstr>PowerPoint 簡報</vt:lpstr>
      <vt:lpstr>PowerPoint 簡報</vt:lpstr>
      <vt:lpstr>PowerPoint 簡報</vt:lpstr>
      <vt:lpstr>Xbee遠端傳輸失敗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Mbed Lab 2 Report Digital Input and Output</dc:title>
  <dc:creator>tomkitty512</dc:creator>
  <cp:lastModifiedBy>tomkitty512</cp:lastModifiedBy>
  <cp:revision>49</cp:revision>
  <dcterms:created xsi:type="dcterms:W3CDTF">2022-03-05T08:12:27Z</dcterms:created>
  <dcterms:modified xsi:type="dcterms:W3CDTF">2022-05-24T19:12:06Z</dcterms:modified>
</cp:coreProperties>
</file>