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70" r:id="rId4"/>
    <p:sldId id="271" r:id="rId5"/>
    <p:sldId id="272" r:id="rId6"/>
    <p:sldId id="266" r:id="rId7"/>
    <p:sldId id="267" r:id="rId8"/>
    <p:sldId id="268" r:id="rId9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59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454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33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576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67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313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202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40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09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14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90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81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77BC4-BAF2-4A3E-9420-4C848677C482}" type="datetimeFigureOut">
              <a:rPr lang="zh-TW" altLang="en-US" smtClean="0"/>
              <a:t>2022/5/18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63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53BE6E-3B7A-4A27-9642-F24B0CA1DE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Mbed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Lab 12 Report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Servos, encoder and ping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3AED7D7-091F-479E-B48C-F53FA6B78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893153"/>
            <a:ext cx="5143500" cy="2391656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109033130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唐振家</a:t>
            </a:r>
          </a:p>
        </p:txBody>
      </p:sp>
    </p:spTree>
    <p:extLst>
      <p:ext uri="{BB962C8B-B14F-4D97-AF65-F5344CB8AC3E}">
        <p14:creationId xmlns:p14="http://schemas.microsoft.com/office/powerpoint/2010/main" val="221806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Center and Test the Continuous Servos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2172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此實驗旨在引導我們使用馬達，並學會伺服馬達校準方式。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在使用馬達之前，必須先確定其在速度為零時，是靜止不動的，如果沒有先校準，在執行程式時，容易造成速度非常不一致，或甚至是在某些速度下，馬達會與預期轉向相反。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注意在接線及供電時，我們不能將馬達及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mbed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版的電源接在一起，馬達需另外供電，否則若是馬達電流使用過大，容易對電路板甚至電腦造成引響。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84BA0234-D890-405F-A680-80FBB9666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831" y="3303072"/>
            <a:ext cx="3266338" cy="1074453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7C191E7D-097D-450A-B61D-47F62D6E1697}"/>
              </a:ext>
            </a:extLst>
          </p:cNvPr>
          <p:cNvSpPr txBox="1">
            <a:spLocks/>
          </p:cNvSpPr>
          <p:nvPr/>
        </p:nvSpPr>
        <p:spPr>
          <a:xfrm>
            <a:off x="471487" y="7294085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Optical encoder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F948A82E-E25E-4C0B-ADEC-F3BBECC59CA7}"/>
              </a:ext>
            </a:extLst>
          </p:cNvPr>
          <p:cNvSpPr txBox="1">
            <a:spLocks/>
          </p:cNvSpPr>
          <p:nvPr/>
        </p:nvSpPr>
        <p:spPr>
          <a:xfrm>
            <a:off x="711630" y="7771749"/>
            <a:ext cx="5408612" cy="188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此實驗旨在引導我們使用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Encoder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編碼器，學會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Encoder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記步及了解其原理。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程式中，每一毫秒會呼叫一次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encoder_control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function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Encoder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就會記錄其從低到高的變化。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9B4361B-27EE-46DF-A136-904ED29C29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0" r="13211"/>
          <a:stretch/>
        </p:blipFill>
        <p:spPr>
          <a:xfrm>
            <a:off x="2402840" y="4587239"/>
            <a:ext cx="2052320" cy="278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3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Ping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此實驗旨在引導我們使用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Ping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LaserPing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，可在之後運用在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Bbcar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上讓其及時停下，防止其撞到邊緣障礙物。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以接收到的兩個訊號的時間間隔，再經過換算、計算，得出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Ping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與物體之間的距離。</a:t>
            </a:r>
          </a:p>
        </p:txBody>
      </p: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D16EB763-779D-4D4C-94F7-1D9BD4E8B5F4}"/>
              </a:ext>
            </a:extLst>
          </p:cNvPr>
          <p:cNvGrpSpPr/>
          <p:nvPr/>
        </p:nvGrpSpPr>
        <p:grpSpPr>
          <a:xfrm>
            <a:off x="833286" y="3231233"/>
            <a:ext cx="5165300" cy="3443533"/>
            <a:chOff x="954942" y="2604885"/>
            <a:chExt cx="5165300" cy="3443533"/>
          </a:xfrm>
        </p:grpSpPr>
        <p:pic>
          <p:nvPicPr>
            <p:cNvPr id="45" name="圖片 44">
              <a:extLst>
                <a:ext uri="{FF2B5EF4-FFF2-40B4-BE49-F238E27FC236}">
                  <a16:creationId xmlns:a16="http://schemas.microsoft.com/office/drawing/2014/main" id="{EEF1F54E-477D-4394-9A80-905FDCC7A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942" y="2604885"/>
              <a:ext cx="2582650" cy="3443533"/>
            </a:xfrm>
            <a:prstGeom prst="rect">
              <a:avLst/>
            </a:prstGeom>
          </p:spPr>
        </p:pic>
        <p:pic>
          <p:nvPicPr>
            <p:cNvPr id="46" name="圖片 45">
              <a:extLst>
                <a:ext uri="{FF2B5EF4-FFF2-40B4-BE49-F238E27FC236}">
                  <a16:creationId xmlns:a16="http://schemas.microsoft.com/office/drawing/2014/main" id="{CD598E8E-EC4C-4F6C-B221-1CF17B989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7592" y="2604885"/>
              <a:ext cx="2582650" cy="34435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1273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Continuous Servos calibration table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此實驗旨在幫助我們了解伺服馬達的訊號對應速度的關係圖，在訊號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之前，大約會是顯示線性的關係，得到此資訊，我們可以直接利用對應關係，計算出如果想要執行出我們想要的速度，需要輸入多大的訊號。經過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speed_table.py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，畫出圖表，我們可以直接看出線性關係。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C89EA05C-B3C7-414B-8A1E-E5121F6619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6" t="7512" r="37872" b="9738"/>
          <a:stretch/>
        </p:blipFill>
        <p:spPr>
          <a:xfrm>
            <a:off x="1259621" y="2942124"/>
            <a:ext cx="3832343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2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 of calibration table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經過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regression.py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的計算，算出我的馬達如果想要執行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7cm/s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，需輸入大約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37.869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的訊號大小，即會得出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7.334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，這可能是因為馬達的訊號與速度並不是完全呈現完美的線性關係，在線性計算下，易有誤差。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E1A4072-5A52-4A09-B526-95204B7C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" y="2623504"/>
            <a:ext cx="6263640" cy="352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63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15795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git remote repository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Demo and Checkpoints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4AA23597-9549-4796-AF23-6FBD6C6976C5}"/>
              </a:ext>
            </a:extLst>
          </p:cNvPr>
          <p:cNvSpPr txBox="1">
            <a:spLocks/>
          </p:cNvSpPr>
          <p:nvPr/>
        </p:nvSpPr>
        <p:spPr>
          <a:xfrm>
            <a:off x="724693" y="7823698"/>
            <a:ext cx="5944032" cy="30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內容版面配置區 2">
            <a:extLst>
              <a:ext uri="{FF2B5EF4-FFF2-40B4-BE49-F238E27FC236}">
                <a16:creationId xmlns:a16="http://schemas.microsoft.com/office/drawing/2014/main" id="{34516B8A-8FAF-4F66-B8FC-C112A4AE0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93" y="1516845"/>
            <a:ext cx="5408612" cy="14252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欲達成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cm/s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，需輸入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45.272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的大小的訊號，而結果大約為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8.699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，誤差以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 cm/s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時更大，這也極可能是因為在線性圖表中，越大的訊號值越不遵受直線斜率的關係。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D2AFB65-3D40-4B5D-9C17-BC9141AEB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8" t="4646" r="889" b="8046"/>
          <a:stretch/>
        </p:blipFill>
        <p:spPr>
          <a:xfrm>
            <a:off x="1303019" y="2772307"/>
            <a:ext cx="4251960" cy="48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08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Mbed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語法錯誤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三、遇到的問題</a:t>
            </a: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4AA23597-9549-4796-AF23-6FBD6C6976C5}"/>
              </a:ext>
            </a:extLst>
          </p:cNvPr>
          <p:cNvSpPr txBox="1">
            <a:spLocks/>
          </p:cNvSpPr>
          <p:nvPr/>
        </p:nvSpPr>
        <p:spPr>
          <a:xfrm>
            <a:off x="724693" y="7823698"/>
            <a:ext cx="5944032" cy="30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522F0920-6DB1-4703-A64E-CB16A5911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1603317"/>
            <a:ext cx="5408612" cy="14252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一開始的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attach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中，使用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.01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會得出以下結果，與理論相距甚遠，後將其改為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100ms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後，即解決。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F9D1D04-F1C0-4CE2-B1A3-E456FD5492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" t="3336" r="56259" b="8629"/>
          <a:stretch/>
        </p:blipFill>
        <p:spPr>
          <a:xfrm>
            <a:off x="2005584" y="2315956"/>
            <a:ext cx="2846832" cy="339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33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Ping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量測極限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四、討論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864D5438-5046-4CB2-A1CA-7CFB03419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93" y="1516845"/>
            <a:ext cx="5408612" cy="14252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助教建議我利用一個穩定物體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而不是用手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，做距離的測量，後來發現，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Ping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量測上限最大值在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左右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下限因設計的關係在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3)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9D634F2-7782-43B4-8693-4FEB29133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793" y="5935330"/>
            <a:ext cx="2408000" cy="2236000"/>
          </a:xfrm>
          <a:prstGeom prst="rect">
            <a:avLst/>
          </a:prstGeom>
        </p:spPr>
      </p:pic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11C54917-1463-4ED6-82A0-7305C75D3F3D}"/>
              </a:ext>
            </a:extLst>
          </p:cNvPr>
          <p:cNvSpPr txBox="1">
            <a:spLocks/>
          </p:cNvSpPr>
          <p:nvPr/>
        </p:nvSpPr>
        <p:spPr>
          <a:xfrm>
            <a:off x="724693" y="5222691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而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LaserPing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量測上限最大值在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209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左右，原以為會較優想不到量測範圍小於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Ping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CD062690-7264-4F19-B830-0E55D2231141}"/>
              </a:ext>
            </a:extLst>
          </p:cNvPr>
          <p:cNvGrpSpPr/>
          <p:nvPr/>
        </p:nvGrpSpPr>
        <p:grpSpPr>
          <a:xfrm>
            <a:off x="400166" y="2344682"/>
            <a:ext cx="6057666" cy="2338431"/>
            <a:chOff x="360922" y="2547858"/>
            <a:chExt cx="6057666" cy="2338431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1E91A8BC-A93C-4679-9CE7-863808D7DC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018"/>
            <a:stretch/>
          </p:blipFill>
          <p:spPr>
            <a:xfrm>
              <a:off x="360922" y="2549588"/>
              <a:ext cx="2939396" cy="2336701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22C9103F-AD87-4DE8-9BF8-1977EAA95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0679" y="2547858"/>
              <a:ext cx="3117909" cy="2338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752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</TotalTime>
  <Words>589</Words>
  <Application>Microsoft Office PowerPoint</Application>
  <PresentationFormat>A4 紙張 (210x297 公釐)</PresentationFormat>
  <Paragraphs>36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Calibri Light</vt:lpstr>
      <vt:lpstr>Office 佈景主題</vt:lpstr>
      <vt:lpstr>Mbed Lab 12 Report Servos, encoder and ping</vt:lpstr>
      <vt:lpstr>1、Center and Test the Continuous Servos</vt:lpstr>
      <vt:lpstr>3、Ping</vt:lpstr>
      <vt:lpstr>4、Continuous Servos calibration table</vt:lpstr>
      <vt:lpstr>5、Use of calibration table</vt:lpstr>
      <vt:lpstr>git remote repository</vt:lpstr>
      <vt:lpstr>Mbed語法錯誤</vt:lpstr>
      <vt:lpstr>Ping量測極限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Mbed Lab 2 Report Digital Input and Output</dc:title>
  <dc:creator>tomkitty512</dc:creator>
  <cp:lastModifiedBy>tomkitty512</cp:lastModifiedBy>
  <cp:revision>55</cp:revision>
  <dcterms:created xsi:type="dcterms:W3CDTF">2022-03-05T08:12:27Z</dcterms:created>
  <dcterms:modified xsi:type="dcterms:W3CDTF">2022-05-17T22:22:00Z</dcterms:modified>
</cp:coreProperties>
</file>