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9" r:id="rId4"/>
    <p:sldId id="270" r:id="rId5"/>
    <p:sldId id="271" r:id="rId6"/>
    <p:sldId id="272" r:id="rId7"/>
    <p:sldId id="266" r:id="rId8"/>
    <p:sldId id="267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74" y="-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Lab 10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and MQTT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Connect B-L4S5I-IOT01A to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此部分旨在利用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上的接口，將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以及電腦連在同一個區域網路之下，並確認是否有成功連接上。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先將電腦連上收機私人網路，利用終端輸入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ipconfig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位置，或是直接利用電腦介面查詢，為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172.20.10.2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。之後進行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apache2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的下載在以及測試連線是否可行。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EB6D304E-FF11-4E4F-A3A5-636CB5087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4" y="5789125"/>
            <a:ext cx="5420379" cy="3048964"/>
          </a:xfrm>
          <a:prstGeom prst="rect">
            <a:avLst/>
          </a:prstGeom>
        </p:spPr>
      </p:pic>
      <p:pic>
        <p:nvPicPr>
          <p:cNvPr id="54" name="圖片 53">
            <a:extLst>
              <a:ext uri="{FF2B5EF4-FFF2-40B4-BE49-F238E27FC236}">
                <a16:creationId xmlns:a16="http://schemas.microsoft.com/office/drawing/2014/main" id="{DBED0955-0963-440B-B756-B1099DA26F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1" t="68790" r="2029" b="18166"/>
          <a:stretch/>
        </p:blipFill>
        <p:spPr>
          <a:xfrm>
            <a:off x="606833" y="2942124"/>
            <a:ext cx="5618205" cy="865472"/>
          </a:xfrm>
          <a:prstGeom prst="rect">
            <a:avLst/>
          </a:prstGeom>
        </p:spPr>
      </p:pic>
      <p:sp>
        <p:nvSpPr>
          <p:cNvPr id="63" name="內容版面配置區 2">
            <a:extLst>
              <a:ext uri="{FF2B5EF4-FFF2-40B4-BE49-F238E27FC236}">
                <a16:creationId xmlns:a16="http://schemas.microsoft.com/office/drawing/2014/main" id="{377C3A75-D3AF-4907-BDB9-5722D5CE549F}"/>
              </a:ext>
            </a:extLst>
          </p:cNvPr>
          <p:cNvSpPr txBox="1">
            <a:spLocks/>
          </p:cNvSpPr>
          <p:nvPr/>
        </p:nvSpPr>
        <p:spPr>
          <a:xfrm>
            <a:off x="724694" y="3906741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此為將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Apache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下載下來之後，設定好網路端口為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80(Input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需相同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，最後將網頁裡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index.html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複製進去檔案中，執行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./httpd.exe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檔案，再輸入本地網路的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位址，即可確認是否輸入正確的網路地址。</a:t>
            </a:r>
          </a:p>
        </p:txBody>
      </p:sp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Connect B-L4S5I-IOT01A to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81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接下來將課程網頁上的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URL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Program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中，將所有的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HOST_IP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部份改成剛剛的本地網路的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mbed_app.json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SSID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PASSWORD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改成私人網路的名稱及密碼，如此一來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才能夠連上我們自己的私人網路。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利用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Gitbash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Apache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，執行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program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，如果有成功，即會顯示以下資訊，我們可以看見，本地的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HOST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為剛剛設定的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172.20.10.2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670BD825-E17D-4FA3-BC84-E620C643D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5"/>
          <a:stretch/>
        </p:blipFill>
        <p:spPr>
          <a:xfrm>
            <a:off x="1234006" y="3333793"/>
            <a:ext cx="4389988" cy="49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0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MQTT Broker and Client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81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此部分旨在，利用剛剛連接好的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網路，將我們想要丟出去的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message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，利用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MQTT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的方式丟出。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一樣需先下載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MQTT broker service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，然後設置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1883 network port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專門每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MQTT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的通訊使用。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接著利用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PowerShell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，進到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Program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所在的資料夾，執行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Mosquitto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service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33B9F189-158C-43CD-98A9-7A219C29D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8" y="5616498"/>
            <a:ext cx="5530427" cy="3110865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95D0F64A-8D51-42EB-8625-D83B13E74D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4" t="46934" r="1606" b="27882"/>
          <a:stretch/>
        </p:blipFill>
        <p:spPr>
          <a:xfrm>
            <a:off x="1525073" y="3392357"/>
            <a:ext cx="3301440" cy="971507"/>
          </a:xfrm>
          <a:prstGeom prst="rect">
            <a:avLst/>
          </a:prstGeom>
        </p:spPr>
      </p:pic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11481793-5703-4A9A-B640-EA7DFCE6C37C}"/>
              </a:ext>
            </a:extLst>
          </p:cNvPr>
          <p:cNvSpPr txBox="1">
            <a:spLocks/>
          </p:cNvSpPr>
          <p:nvPr/>
        </p:nvSpPr>
        <p:spPr>
          <a:xfrm>
            <a:off x="719966" y="4422428"/>
            <a:ext cx="5408612" cy="181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我們可以先利用一些指令測試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Mosquitto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service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是否可行，透過開啟其預設的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publish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subscribe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，如果可以將訊息文字傳遞成功，即表示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Mosquitto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service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是可以使用的。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293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MQTT Broker and Client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81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MQTT libraries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下載下來並創建新的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program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，引入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mqtt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lbrary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因為我們要將其二做結合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，同樣的將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SSID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PASSWORD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改成私人網路的名稱及密碼，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也訂成自己的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HOST IP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，成功即顯示我的網路名稱以及本地位址以及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network port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等資訊，並且測試五組數據是否穩定。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122F1113-E5C0-4D97-BFD2-DFD7C5502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t="52900" r="36418" b="12094"/>
          <a:stretch/>
        </p:blipFill>
        <p:spPr>
          <a:xfrm>
            <a:off x="1226081" y="7934587"/>
            <a:ext cx="4405838" cy="137465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3D7DDD3-58D4-4521-B574-DFE9EC80A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61636" r="45007" b="12544"/>
          <a:stretch/>
        </p:blipFill>
        <p:spPr>
          <a:xfrm>
            <a:off x="1226081" y="6257000"/>
            <a:ext cx="4405838" cy="1677587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49D74BE7-F225-433B-9C4D-F9BC60BE7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7" t="52900" r="54165" b="8543"/>
          <a:stretch/>
        </p:blipFill>
        <p:spPr>
          <a:xfrm>
            <a:off x="1880611" y="2756859"/>
            <a:ext cx="3096778" cy="2260127"/>
          </a:xfrm>
          <a:prstGeom prst="rect">
            <a:avLst/>
          </a:prstGeom>
        </p:spPr>
      </p:pic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37F81887-2963-4875-BC43-4C8F0815FB17}"/>
              </a:ext>
            </a:extLst>
          </p:cNvPr>
          <p:cNvSpPr txBox="1">
            <a:spLocks/>
          </p:cNvSpPr>
          <p:nvPr/>
        </p:nvSpPr>
        <p:spPr>
          <a:xfrm>
            <a:off x="724694" y="5243119"/>
            <a:ext cx="5408612" cy="181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 MQTT Client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設定完成，執行後，會出現以下結果，將收到連接成功的提示以及穩定接收五組資料。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842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MQTT Broker and Client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81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按下按鍵時，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message_num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加一後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client(python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client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subscribe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下來以後，印出結果。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5D03CEC-D577-42B1-BAFA-A24343119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t="24592" r="51098" b="9038"/>
          <a:stretch/>
        </p:blipFill>
        <p:spPr>
          <a:xfrm>
            <a:off x="1551019" y="2509550"/>
            <a:ext cx="3755962" cy="428363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2856B68-D6DB-49AE-B846-5C37CEDAB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 t="40456" r="46308" b="7791"/>
          <a:stretch/>
        </p:blipFill>
        <p:spPr>
          <a:xfrm>
            <a:off x="1679016" y="6793187"/>
            <a:ext cx="3499968" cy="27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5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15795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send the data of accelerometer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 and Checkpoints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34516B8A-8FAF-4F66-B8FC-C112A4AE0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93" y="1516845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新增一個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ticker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秒就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publish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function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，在每一次的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publish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function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中，都取一次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acceleromete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，之後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出去。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49DE05C-184D-4911-96ED-61A473B25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9" y="3337636"/>
            <a:ext cx="5532599" cy="39627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1991F03-D789-4F14-BA48-7C22CA43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93" y="2551786"/>
            <a:ext cx="5410669" cy="57155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7A450B7-E1FB-44D5-A1F4-269866AFC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3" t="19468" r="24762" b="60931"/>
          <a:stretch/>
        </p:blipFill>
        <p:spPr>
          <a:xfrm>
            <a:off x="619013" y="4035104"/>
            <a:ext cx="5617912" cy="18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Error -3012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482202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後來發現是如果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Powershall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沒有開啟好，就會出現這類問題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425F9D2-CF11-45A1-8737-93BA30B91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9086" r="20257" b="10322"/>
          <a:stretch/>
        </p:blipFill>
        <p:spPr>
          <a:xfrm>
            <a:off x="1251720" y="1778921"/>
            <a:ext cx="4354560" cy="310896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726E59FF-DE77-45CA-817C-C2860B1DA2BC}"/>
              </a:ext>
            </a:extLst>
          </p:cNvPr>
          <p:cNvSpPr txBox="1">
            <a:spLocks/>
          </p:cNvSpPr>
          <p:nvPr/>
        </p:nvSpPr>
        <p:spPr>
          <a:xfrm>
            <a:off x="471487" y="5388544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SSID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A68A603F-FE98-47D2-BB71-1BE64ED65A8E}"/>
              </a:ext>
            </a:extLst>
          </p:cNvPr>
          <p:cNvSpPr txBox="1">
            <a:spLocks/>
          </p:cNvSpPr>
          <p:nvPr/>
        </p:nvSpPr>
        <p:spPr>
          <a:xfrm>
            <a:off x="724695" y="7950329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MQTT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publis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subscribe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只要在相同的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topic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下就可以使用，並且可以一次傳遞多種型別的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message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，感覺在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很多的介面溝通能狗有很多應用。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B9253619-F5D4-4764-9841-117C4477BAAB}"/>
              </a:ext>
            </a:extLst>
          </p:cNvPr>
          <p:cNvSpPr txBox="1">
            <a:spLocks/>
          </p:cNvSpPr>
          <p:nvPr/>
        </p:nvSpPr>
        <p:spPr>
          <a:xfrm>
            <a:off x="471487" y="7330721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remote repository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19DAEB4E-05BC-47CC-AD8A-7E1540EB259C}"/>
              </a:ext>
            </a:extLst>
          </p:cNvPr>
          <p:cNvSpPr txBox="1">
            <a:spLocks/>
          </p:cNvSpPr>
          <p:nvPr/>
        </p:nvSpPr>
        <p:spPr>
          <a:xfrm>
            <a:off x="471487" y="6837744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四、討論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32469A44-8B93-44C0-8809-02EF4128C80B}"/>
              </a:ext>
            </a:extLst>
          </p:cNvPr>
          <p:cNvSpPr txBox="1">
            <a:spLocks/>
          </p:cNvSpPr>
          <p:nvPr/>
        </p:nvSpPr>
        <p:spPr>
          <a:xfrm>
            <a:off x="623887" y="598396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手機的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名稱可以是符號或是其他文字，但是如果是用符號，可能與電腦等不相容，進而導致連線失敗</a:t>
            </a:r>
          </a:p>
        </p:txBody>
      </p:sp>
    </p:spTree>
    <p:extLst>
      <p:ext uri="{BB962C8B-B14F-4D97-AF65-F5344CB8AC3E}">
        <p14:creationId xmlns:p14="http://schemas.microsoft.com/office/powerpoint/2010/main" val="200603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697</Words>
  <Application>Microsoft Office PowerPoint</Application>
  <PresentationFormat>A4 紙張 (210x297 公釐)</PresentationFormat>
  <Paragraphs>44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Lab 10 Report WiFi and MQTT</vt:lpstr>
      <vt:lpstr>1、Connect B-L4S5I-IOT01A to WiFi</vt:lpstr>
      <vt:lpstr>1、Connect B-L4S5I-IOT01A to WiFi</vt:lpstr>
      <vt:lpstr>1、MQTT Broker and Client</vt:lpstr>
      <vt:lpstr>1、MQTT Broker and Client</vt:lpstr>
      <vt:lpstr>1、MQTT Broker and Client</vt:lpstr>
      <vt:lpstr>send the data of accelerometer</vt:lpstr>
      <vt:lpstr>Error -3012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48</cp:revision>
  <dcterms:created xsi:type="dcterms:W3CDTF">2022-03-05T08:12:27Z</dcterms:created>
  <dcterms:modified xsi:type="dcterms:W3CDTF">2022-05-03T21:59:53Z</dcterms:modified>
</cp:coreProperties>
</file>