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1" r:id="rId3"/>
    <p:sldId id="264" r:id="rId4"/>
    <p:sldId id="258" r:id="rId5"/>
    <p:sldId id="256" r:id="rId6"/>
    <p:sldId id="260" r:id="rId7"/>
    <p:sldId id="265" r:id="rId8"/>
    <p:sldId id="266" r:id="rId9"/>
    <p:sldId id="267" r:id="rId10"/>
    <p:sldId id="268" r:id="rId11"/>
    <p:sldId id="269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09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34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82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93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51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98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36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81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18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62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5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8AF9-B2D3-44E6-81B5-E7B7EDB82036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ACB3-6C06-426D-B01F-F6A023C35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2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1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Introduction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5B64358-AC58-407F-BFF2-BB852F44FF89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BA876F5-4CA4-49D2-9AD1-4D46B83E7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9" t="5358" r="34222" b="22740"/>
          <a:stretch/>
        </p:blipFill>
        <p:spPr>
          <a:xfrm>
            <a:off x="756329" y="1074420"/>
            <a:ext cx="5345342" cy="4574540"/>
          </a:xfrm>
          <a:prstGeom prst="rect">
            <a:avLst/>
          </a:prstGeom>
        </p:spPr>
      </p:pic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8C8E4CB7-4367-47BE-A1FF-62D9BABA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84" y="5795233"/>
            <a:ext cx="5944032" cy="13835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利用之前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funtion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的頻率閃爍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LED3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閃爍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次，重複循環。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EB4AB66-06AB-47A1-AB07-79A4AC8FD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3077" y="3560365"/>
            <a:ext cx="1790224" cy="238696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03663E1-EF4A-4A05-8940-C3F54121E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3078" y="1770142"/>
            <a:ext cx="1790222" cy="238696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6365E53-2005-4376-BE1E-3B4832B903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4" t="21863" r="4000" b="3612"/>
          <a:stretch/>
        </p:blipFill>
        <p:spPr>
          <a:xfrm>
            <a:off x="869362" y="6929055"/>
            <a:ext cx="5690688" cy="23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5B64358-AC58-407F-BFF2-BB852F44FF89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四、遇到的問體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8C8E4CB7-4367-47BE-A1FF-62D9BABA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828426"/>
            <a:ext cx="5944032" cy="5434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裝載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MSYS2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時，一直無法開啟正確的檔案，所以重新安裝，過後就可以正常使用了。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263EA8C-3A9A-4F52-B7FE-55448E015115}"/>
              </a:ext>
            </a:extLst>
          </p:cNvPr>
          <p:cNvSpPr txBox="1">
            <a:spLocks/>
          </p:cNvSpPr>
          <p:nvPr/>
        </p:nvSpPr>
        <p:spPr>
          <a:xfrm>
            <a:off x="471487" y="2666571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五、討論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FB8A18D-E8CB-4103-A47A-79BB86A1089A}"/>
              </a:ext>
            </a:extLst>
          </p:cNvPr>
          <p:cNvSpPr txBox="1">
            <a:spLocks/>
          </p:cNvSpPr>
          <p:nvPr/>
        </p:nvSpPr>
        <p:spPr>
          <a:xfrm>
            <a:off x="456984" y="3085670"/>
            <a:ext cx="5944032" cy="89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架設環境花了很長一段時間，因為對全新的介面不熟，所以處理了非常久，希望之後會越來越順利。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7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Github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683088-7514-44A2-9B43-F3F623A29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" t="13456" r="2778" b="12074"/>
          <a:stretch/>
        </p:blipFill>
        <p:spPr>
          <a:xfrm>
            <a:off x="583587" y="1763271"/>
            <a:ext cx="5690826" cy="257556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F2413900-9D40-4724-BD6D-1C19912F4022}"/>
              </a:ext>
            </a:extLst>
          </p:cNvPr>
          <p:cNvSpPr txBox="1">
            <a:spLocks/>
          </p:cNvSpPr>
          <p:nvPr/>
        </p:nvSpPr>
        <p:spPr>
          <a:xfrm>
            <a:off x="471487" y="4601030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VScode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54BC4C9-E158-4FE3-85EE-C86F8AA36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4" t="34757" r="49489" b="30146"/>
          <a:stretch/>
        </p:blipFill>
        <p:spPr>
          <a:xfrm>
            <a:off x="710625" y="5341937"/>
            <a:ext cx="5212550" cy="203436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2F8846C9-0164-4A36-9D65-E476DF4D70D5}"/>
              </a:ext>
            </a:extLst>
          </p:cNvPr>
          <p:cNvSpPr txBox="1">
            <a:spLocks/>
          </p:cNvSpPr>
          <p:nvPr/>
        </p:nvSpPr>
        <p:spPr>
          <a:xfrm>
            <a:off x="753701" y="4936163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MSYS2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Download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載好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MSYS2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並測試成功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一、環境建置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8727127-A784-4E2C-A756-71974341E048}"/>
              </a:ext>
            </a:extLst>
          </p:cNvPr>
          <p:cNvSpPr txBox="1">
            <a:spLocks/>
          </p:cNvSpPr>
          <p:nvPr/>
        </p:nvSpPr>
        <p:spPr>
          <a:xfrm>
            <a:off x="753701" y="737750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Compile C++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設定好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編譯環境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D9747EE-8EB8-4D88-89E6-CA5C02CC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01" y="1480481"/>
            <a:ext cx="5944032" cy="303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Github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帳號，並設定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Collaborators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ee2405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53701" y="8372429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215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8277572A-2025-47B9-8756-EC9F5492D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1757" b="6164"/>
          <a:stretch/>
        </p:blipFill>
        <p:spPr>
          <a:xfrm>
            <a:off x="555242" y="4113220"/>
            <a:ext cx="5747515" cy="267183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7242597-42B3-444F-A255-EDBB26835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 r="1184" b="11852"/>
          <a:stretch/>
        </p:blipFill>
        <p:spPr>
          <a:xfrm>
            <a:off x="555242" y="1668170"/>
            <a:ext cx="5747515" cy="2445050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9CEE93C5-4D31-49CC-88E1-508F4716E892}"/>
              </a:ext>
            </a:extLst>
          </p:cNvPr>
          <p:cNvSpPr txBox="1">
            <a:spLocks/>
          </p:cNvSpPr>
          <p:nvPr/>
        </p:nvSpPr>
        <p:spPr>
          <a:xfrm>
            <a:off x="471487" y="1038748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中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Publish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github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D709B426-2DD2-4A60-9E91-47909DB61568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一、環境建置</a:t>
            </a:r>
          </a:p>
        </p:txBody>
      </p:sp>
    </p:spTree>
    <p:extLst>
      <p:ext uri="{BB962C8B-B14F-4D97-AF65-F5344CB8AC3E}">
        <p14:creationId xmlns:p14="http://schemas.microsoft.com/office/powerpoint/2010/main" val="120895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C4D235-1DC1-4727-B9D9-E40E5A35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22377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、設定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SSH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C5EB13-148E-4008-9F7B-05C0A3053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79" r="1778" b="5042"/>
          <a:stretch/>
        </p:blipFill>
        <p:spPr>
          <a:xfrm>
            <a:off x="724694" y="3703835"/>
            <a:ext cx="5408612" cy="25794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BCF66C7-1118-43AD-9949-34732D91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44" t="47827" r="13111" b="35383"/>
          <a:stretch/>
        </p:blipFill>
        <p:spPr>
          <a:xfrm>
            <a:off x="789922" y="1502501"/>
            <a:ext cx="5278155" cy="1447236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C09500A4-B62F-4282-A219-0DBA384A8185}"/>
              </a:ext>
            </a:extLst>
          </p:cNvPr>
          <p:cNvSpPr txBox="1">
            <a:spLocks/>
          </p:cNvSpPr>
          <p:nvPr/>
        </p:nvSpPr>
        <p:spPr>
          <a:xfrm>
            <a:off x="471487" y="1019104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 Bash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53A677F-7E66-4788-BFEB-C2CE986B7A1E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一、環境建置</a:t>
            </a:r>
          </a:p>
        </p:txBody>
      </p:sp>
    </p:spTree>
    <p:extLst>
      <p:ext uri="{BB962C8B-B14F-4D97-AF65-F5344CB8AC3E}">
        <p14:creationId xmlns:p14="http://schemas.microsoft.com/office/powerpoint/2010/main" val="154835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496A986E-6B95-4F64-A62C-15C4927E9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1" b="23490"/>
          <a:stretch/>
        </p:blipFill>
        <p:spPr>
          <a:xfrm>
            <a:off x="1051946" y="4767606"/>
            <a:ext cx="4247691" cy="3258078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D6E6A62F-6E42-4FBE-A040-09CAA41A70BD}"/>
              </a:ext>
            </a:extLst>
          </p:cNvPr>
          <p:cNvGrpSpPr/>
          <p:nvPr/>
        </p:nvGrpSpPr>
        <p:grpSpPr>
          <a:xfrm>
            <a:off x="1342665" y="2022201"/>
            <a:ext cx="3666255" cy="2179319"/>
            <a:chOff x="422030" y="1280161"/>
            <a:chExt cx="3666255" cy="217931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BD1E64E-2F4A-4E2C-A671-717B12F49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688" r="69573" b="53639"/>
            <a:stretch/>
          </p:blipFill>
          <p:spPr>
            <a:xfrm>
              <a:off x="422030" y="1280161"/>
              <a:ext cx="3666255" cy="24892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332C546-31D0-4923-B6D9-4D3972253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207" r="69573" b="36625"/>
            <a:stretch/>
          </p:blipFill>
          <p:spPr>
            <a:xfrm>
              <a:off x="422030" y="1529081"/>
              <a:ext cx="3666255" cy="756921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A0C5CFE-A885-4AA7-90D4-A95F18E0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688" t="61764" r="46018" b="31670"/>
            <a:stretch/>
          </p:blipFill>
          <p:spPr>
            <a:xfrm>
              <a:off x="422030" y="2286003"/>
              <a:ext cx="3666255" cy="447038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E9BE04A-FDD7-4869-A9F2-4E4893B67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481" t="63300" r="32386" b="26085"/>
            <a:stretch/>
          </p:blipFill>
          <p:spPr>
            <a:xfrm>
              <a:off x="422030" y="2733041"/>
              <a:ext cx="3666255" cy="726439"/>
            </a:xfrm>
            <a:prstGeom prst="rect">
              <a:avLst/>
            </a:prstGeom>
          </p:spPr>
        </p:pic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642F0AD2-BF50-45B6-B6D6-E52B28F55FC0}"/>
              </a:ext>
            </a:extLst>
          </p:cNvPr>
          <p:cNvSpPr txBox="1">
            <a:spLocks/>
          </p:cNvSpPr>
          <p:nvPr/>
        </p:nvSpPr>
        <p:spPr>
          <a:xfrm>
            <a:off x="471487" y="1141024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、建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Workspace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F90347B2-2B31-4EB5-B54F-F77B6A661ADB}"/>
              </a:ext>
            </a:extLst>
          </p:cNvPr>
          <p:cNvSpPr txBox="1">
            <a:spLocks/>
          </p:cNvSpPr>
          <p:nvPr/>
        </p:nvSpPr>
        <p:spPr>
          <a:xfrm>
            <a:off x="741681" y="1560124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槽新建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helloworld_cpp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helloworld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_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3DE790C8-D366-4B13-AD79-6B4F28A6ED31}"/>
              </a:ext>
            </a:extLst>
          </p:cNvPr>
          <p:cNvSpPr txBox="1">
            <a:spLocks/>
          </p:cNvSpPr>
          <p:nvPr/>
        </p:nvSpPr>
        <p:spPr>
          <a:xfrm>
            <a:off x="913968" y="4320567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開啟畫面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64D0F6BE-D322-40B3-AC99-4B5DA7E6F704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一、環境建置</a:t>
            </a:r>
          </a:p>
        </p:txBody>
      </p:sp>
    </p:spTree>
    <p:extLst>
      <p:ext uri="{BB962C8B-B14F-4D97-AF65-F5344CB8AC3E}">
        <p14:creationId xmlns:p14="http://schemas.microsoft.com/office/powerpoint/2010/main" val="23505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5B64358-AC58-407F-BFF2-BB852F44FF89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and Compile a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progrem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B2D932D-E4D7-49B0-923E-C423E5DC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-example-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blinky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635440-BBF6-4166-B958-F4FE1516E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9" t="8180" r="32946" b="38437"/>
          <a:stretch/>
        </p:blipFill>
        <p:spPr>
          <a:xfrm>
            <a:off x="712673" y="1451281"/>
            <a:ext cx="5432654" cy="3365951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64583F0-2D77-4E32-B15B-B184D141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84" y="5602646"/>
            <a:ext cx="5944032" cy="23676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新建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，加入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-example-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blinky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，這是已經建好的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的頻率讓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閃爍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亮、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暗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DigitalOut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為數位訊號輸出，並命名為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，利用迴圈及剛才設定的頻率使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閃爍。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5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5B64358-AC58-407F-BFF2-BB852F44FF89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and Compile a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progrem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B2D932D-E4D7-49B0-923E-C423E5DC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mbed-os-test-program2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0019C49-969C-4FD5-B123-853902E16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1" t="8086" r="48365" b="65932"/>
          <a:stretch/>
        </p:blipFill>
        <p:spPr>
          <a:xfrm>
            <a:off x="1183162" y="4009329"/>
            <a:ext cx="3985259" cy="178535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9F12A56-E501-49BB-B395-087055AF4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4" t="7642" r="45355" b="50525"/>
          <a:stretch/>
        </p:blipFill>
        <p:spPr>
          <a:xfrm>
            <a:off x="1183163" y="1418785"/>
            <a:ext cx="3985259" cy="2590544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3643BF8-C999-406D-A91F-CFBD5B135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84" y="5978113"/>
            <a:ext cx="5944032" cy="23676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新建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mbed01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，指定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為數位訊號輸出，並命名為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myLED2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，利用迴圈及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 function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使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閃爍。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 function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：取得腳位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的位置，進行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一次閃爍、閃爍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次的指令。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686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B7E81BA-B664-46A4-8D05-6CE642147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0" t="7765" r="46610" b="50946"/>
          <a:stretch/>
        </p:blipFill>
        <p:spPr>
          <a:xfrm>
            <a:off x="1259362" y="1366841"/>
            <a:ext cx="3832861" cy="2578787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5B64358-AC58-407F-BFF2-BB852F44FF89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and Compile a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progrem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B2D932D-E4D7-49B0-923E-C423E5DC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mbed-os-test-program3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E57A45-BBF7-46CC-9802-C32C09F37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2" t="65102" r="48629" b="10131"/>
          <a:stretch/>
        </p:blipFill>
        <p:spPr>
          <a:xfrm>
            <a:off x="1259362" y="3945628"/>
            <a:ext cx="3832861" cy="1546861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1BBA6D0A-FD21-484D-9400-F49588BC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84" y="5978113"/>
            <a:ext cx="5944032" cy="23676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新建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，引入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mbed01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會以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的頻率讓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閃爍，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DigitalOut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為數位訊號輸出，並命名為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，利用迴圈及剛才設定的頻率使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閃爍，且每次閃爍都會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出字串。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388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5B64358-AC58-407F-BFF2-BB852F44FF89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and Compile a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progrem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B2D932D-E4D7-49B0-923E-C423E5DC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mbed-os-test-program3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E8ECAE3-3AA0-420F-BC98-87D730CE672D}"/>
              </a:ext>
            </a:extLst>
          </p:cNvPr>
          <p:cNvGrpSpPr/>
          <p:nvPr/>
        </p:nvGrpSpPr>
        <p:grpSpPr>
          <a:xfrm>
            <a:off x="977901" y="1458281"/>
            <a:ext cx="5118578" cy="2578787"/>
            <a:chOff x="471487" y="1629066"/>
            <a:chExt cx="5118578" cy="257878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B7E81BA-B664-46A4-8D05-6CE642147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870" t="7765" r="46610" b="50946"/>
            <a:stretch/>
          </p:blipFill>
          <p:spPr>
            <a:xfrm>
              <a:off x="471487" y="1629066"/>
              <a:ext cx="3832861" cy="2578787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1E57A45-BBF7-46CC-9802-C32C09F37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852" t="65102" r="71569" b="10131"/>
            <a:stretch/>
          </p:blipFill>
          <p:spPr>
            <a:xfrm>
              <a:off x="4304348" y="1629066"/>
              <a:ext cx="1285717" cy="1546861"/>
            </a:xfrm>
            <a:prstGeom prst="rect">
              <a:avLst/>
            </a:prstGeom>
          </p:spPr>
        </p:pic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16A07B0-77EE-4511-A981-32D1D7F9DA78}"/>
              </a:ext>
            </a:extLst>
          </p:cNvPr>
          <p:cNvGrpSpPr/>
          <p:nvPr/>
        </p:nvGrpSpPr>
        <p:grpSpPr>
          <a:xfrm>
            <a:off x="977902" y="4271870"/>
            <a:ext cx="5117279" cy="1383528"/>
            <a:chOff x="471487" y="4537711"/>
            <a:chExt cx="5117279" cy="138352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898C2A6-5EBB-4EDB-97D6-62929B745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45" t="36258" r="34104" b="56912"/>
            <a:stretch/>
          </p:blipFill>
          <p:spPr>
            <a:xfrm>
              <a:off x="471487" y="4537711"/>
              <a:ext cx="4532313" cy="439312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92BFF41-7B61-41CA-AFEA-DF949FCE1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8" t="48413" r="35821" b="49231"/>
            <a:stretch/>
          </p:blipFill>
          <p:spPr>
            <a:xfrm>
              <a:off x="471487" y="4976909"/>
              <a:ext cx="4532313" cy="157501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B3CBFFE-1309-451F-AFB1-51611B7DD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013" t="72301" r="73298" b="9061"/>
            <a:stretch/>
          </p:blipFill>
          <p:spPr>
            <a:xfrm>
              <a:off x="4304347" y="4537711"/>
              <a:ext cx="1284419" cy="1383528"/>
            </a:xfrm>
            <a:prstGeom prst="rect">
              <a:avLst/>
            </a:prstGeom>
          </p:spPr>
        </p:pic>
      </p:grp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CB642F2C-2914-4BCD-838B-E32E14D0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84" y="5978113"/>
            <a:ext cx="5944032" cy="13835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設定更改 </a:t>
            </a:r>
            <a:r>
              <a:rPr lang="en-US" altLang="zh-TW" sz="1200" dirty="0" err="1"/>
              <a:t>targets.json</a:t>
            </a:r>
            <a:r>
              <a:rPr lang="zh-TW" altLang="en-US" sz="1200" dirty="0"/>
              <a:t>、</a:t>
            </a:r>
            <a:r>
              <a:rPr lang="en-US" altLang="zh-TW" sz="1200" dirty="0" err="1"/>
              <a:t>mbed_lib.json</a:t>
            </a:r>
            <a:r>
              <a:rPr lang="zh-TW" altLang="en-US" sz="1200" dirty="0"/>
              <a:t>，使 </a:t>
            </a:r>
            <a:r>
              <a:rPr lang="en-US" altLang="zh-TW" sz="1200" dirty="0"/>
              <a:t>print </a:t>
            </a:r>
            <a:r>
              <a:rPr lang="zh-TW" altLang="en-US" sz="1200" dirty="0"/>
              <a:t>出值能夠印出 </a:t>
            </a:r>
            <a:r>
              <a:rPr lang="en-US" altLang="zh-TW" sz="1200" dirty="0"/>
              <a:t>3.14159</a:t>
            </a:r>
            <a:r>
              <a:rPr lang="zh-TW" altLang="en-US" sz="1200" dirty="0"/>
              <a:t> </a:t>
            </a:r>
            <a:r>
              <a:rPr lang="en-US" altLang="zh-TW" sz="1200" dirty="0"/>
              <a:t>(</a:t>
            </a:r>
            <a:r>
              <a:rPr lang="zh-TW" altLang="en-US" sz="1200" dirty="0"/>
              <a:t> 取小數後五位 </a:t>
            </a:r>
            <a:r>
              <a:rPr lang="en-US" altLang="zh-TW" sz="1200" dirty="0"/>
              <a:t>)</a:t>
            </a:r>
            <a:r>
              <a:rPr lang="zh-TW" altLang="en-US" sz="1200" dirty="0"/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436</Words>
  <Application>Microsoft Office PowerPoint</Application>
  <PresentationFormat>A4 紙張 (210x297 公釐)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1 Report Mbed Introduction</vt:lpstr>
      <vt:lpstr>1、Set Github</vt:lpstr>
      <vt:lpstr>PowerPoint 簡報</vt:lpstr>
      <vt:lpstr>4、設定SSH</vt:lpstr>
      <vt:lpstr>PowerPoint 簡報</vt:lpstr>
      <vt:lpstr>1、mbed-os-example-blinky</vt:lpstr>
      <vt:lpstr>2、mbed-os-test-program2 </vt:lpstr>
      <vt:lpstr>3、mbed-os-test-program3</vt:lpstr>
      <vt:lpstr>3、mbed-os-test-program3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tomkitty512</dc:creator>
  <cp:lastModifiedBy>tomkitty512</cp:lastModifiedBy>
  <cp:revision>44</cp:revision>
  <dcterms:created xsi:type="dcterms:W3CDTF">2022-03-04T09:45:20Z</dcterms:created>
  <dcterms:modified xsi:type="dcterms:W3CDTF">2022-03-16T07:33:52Z</dcterms:modified>
</cp:coreProperties>
</file>