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 id="2147483650" r:id="rId5"/>
    <p:sldMasterId id="2147483662" r:id="rId6"/>
    <p:sldMasterId id="214748367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57" roundtripDataSignature="AMtx7mg5+dxTsyyhiymd/m/gEkJW+QS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customschemas.google.com/relationships/presentationmetadata" Target="metadata"/><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1pPr>
            <a:lvl2pPr lvl="1"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2pPr>
            <a:lvl3pPr lvl="2"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3pPr>
            <a:lvl4pPr lvl="3"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4pPr>
            <a:lvl5pPr lvl="4"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5pPr>
            <a:lvl6pPr lvl="5"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6pPr>
            <a:lvl7pPr lvl="6"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7pPr>
            <a:lvl8pPr lvl="7"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8pPr>
            <a:lvl9pPr lvl="8"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1pPr>
            <a:lvl2pPr lvl="1"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2pPr>
            <a:lvl3pPr lvl="2"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3pPr>
            <a:lvl4pPr lvl="3"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4pPr>
            <a:lvl5pPr lvl="4"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5pPr>
            <a:lvl6pPr lvl="5"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6pPr>
            <a:lvl7pPr lvl="6"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7pPr>
            <a:lvl8pPr lvl="7"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8pPr>
            <a:lvl9pPr lvl="8"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1pPr>
            <a:lvl2pPr lvl="1"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2pPr>
            <a:lvl3pPr lvl="2"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3pPr>
            <a:lvl4pPr lvl="3"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4pPr>
            <a:lvl5pPr lvl="4"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5pPr>
            <a:lvl6pPr lvl="5"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6pPr>
            <a:lvl7pPr lvl="6"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7pPr>
            <a:lvl8pPr lvl="7"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8pPr>
            <a:lvl9pPr lvl="8" marR="0" rtl="0" algn="l">
              <a:lnSpc>
                <a:spcPct val="100000"/>
              </a:lnSpc>
              <a:spcBef>
                <a:spcPts val="0"/>
              </a:spcBef>
              <a:spcAft>
                <a:spcPts val="0"/>
              </a:spcAft>
              <a:buSzPts val="1400"/>
              <a:buNone/>
              <a:defRPr b="0" i="0" sz="1800" u="none" cap="none" strike="noStrike">
                <a:solidFill>
                  <a:srgbClr val="000000"/>
                </a:solidFill>
                <a:latin typeface="Gulim"/>
                <a:ea typeface="Gulim"/>
                <a:cs typeface="Gulim"/>
                <a:sym typeface="Gulim"/>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4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4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p:cSld name="標題投影片">
    <p:spTree>
      <p:nvGrpSpPr>
        <p:cNvPr id="21" name="Shape 21"/>
        <p:cNvGrpSpPr/>
        <p:nvPr/>
      </p:nvGrpSpPr>
      <p:grpSpPr>
        <a:xfrm>
          <a:off x="0" y="0"/>
          <a:ext cx="0" cy="0"/>
          <a:chOff x="0" y="0"/>
          <a:chExt cx="0" cy="0"/>
        </a:xfrm>
      </p:grpSpPr>
      <p:sp>
        <p:nvSpPr>
          <p:cNvPr id="22" name="Google Shape;22;p50"/>
          <p:cNvSpPr txBox="1"/>
          <p:nvPr>
            <p:ph type="title"/>
          </p:nvPr>
        </p:nvSpPr>
        <p:spPr>
          <a:xfrm>
            <a:off x="611560" y="3140968"/>
            <a:ext cx="8186861" cy="136815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66003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0"/>
          <p:cNvSpPr txBox="1"/>
          <p:nvPr>
            <p:ph idx="12" type="sldNum"/>
          </p:nvPr>
        </p:nvSpPr>
        <p:spPr>
          <a:xfrm>
            <a:off x="8485187" y="6553200"/>
            <a:ext cx="658812" cy="304800"/>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1pPr>
            <a:lvl2pPr indent="0" lvl="1" marL="0" marR="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2pPr>
            <a:lvl3pPr indent="0" lvl="2" marL="0" marR="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3pPr>
            <a:lvl4pPr indent="0" lvl="3" marL="0" marR="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4pPr>
            <a:lvl5pPr indent="0" lvl="4" marL="0" marR="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5pPr>
            <a:lvl6pPr indent="0" lvl="5" marL="0" marR="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6pPr>
            <a:lvl7pPr indent="0" lvl="6" marL="0" marR="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7pPr>
            <a:lvl8pPr indent="0" lvl="7" marL="0" marR="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8pPr>
            <a:lvl9pPr indent="0" lvl="8" marL="0" marR="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24" name="Google Shape;24;p50"/>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chemeClr val="accen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70" name="Shape 70"/>
        <p:cNvGrpSpPr/>
        <p:nvPr/>
      </p:nvGrpSpPr>
      <p:grpSpPr>
        <a:xfrm>
          <a:off x="0" y="0"/>
          <a:ext cx="0" cy="0"/>
          <a:chOff x="0" y="0"/>
          <a:chExt cx="0" cy="0"/>
        </a:xfrm>
      </p:grpSpPr>
      <p:sp>
        <p:nvSpPr>
          <p:cNvPr id="71" name="Google Shape;71;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rgbClr val="000000"/>
              </a:buClr>
              <a:buSzPts val="1600"/>
              <a:buNone/>
              <a:defRPr b="1" sz="1600"/>
            </a:lvl6pPr>
            <a:lvl7pPr indent="-228600" lvl="6" marL="3200400" algn="l">
              <a:spcBef>
                <a:spcPts val="320"/>
              </a:spcBef>
              <a:spcAft>
                <a:spcPts val="0"/>
              </a:spcAft>
              <a:buClr>
                <a:srgbClr val="000000"/>
              </a:buClr>
              <a:buSzPts val="1600"/>
              <a:buNone/>
              <a:defRPr b="1" sz="1600"/>
            </a:lvl7pPr>
            <a:lvl8pPr indent="-228600" lvl="7" marL="3657600" algn="l">
              <a:spcBef>
                <a:spcPts val="320"/>
              </a:spcBef>
              <a:spcAft>
                <a:spcPts val="0"/>
              </a:spcAft>
              <a:buClr>
                <a:srgbClr val="000000"/>
              </a:buClr>
              <a:buSzPts val="1600"/>
              <a:buNone/>
              <a:defRPr b="1" sz="1600"/>
            </a:lvl8pPr>
            <a:lvl9pPr indent="-228600" lvl="8" marL="4114800" algn="l">
              <a:spcBef>
                <a:spcPts val="320"/>
              </a:spcBef>
              <a:spcAft>
                <a:spcPts val="0"/>
              </a:spcAft>
              <a:buClr>
                <a:srgbClr val="000000"/>
              </a:buClr>
              <a:buSzPts val="1600"/>
              <a:buNone/>
              <a:defRPr b="1" sz="1600"/>
            </a:lvl9pPr>
          </a:lstStyle>
          <a:p/>
        </p:txBody>
      </p:sp>
      <p:sp>
        <p:nvSpPr>
          <p:cNvPr id="73" name="Google Shape;73;p6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rgbClr val="000000"/>
              </a:buClr>
              <a:buSzPts val="1600"/>
              <a:buChar char="▪"/>
              <a:defRPr sz="1600"/>
            </a:lvl6pPr>
            <a:lvl7pPr indent="-330200" lvl="6" marL="3200400" algn="l">
              <a:spcBef>
                <a:spcPts val="320"/>
              </a:spcBef>
              <a:spcAft>
                <a:spcPts val="0"/>
              </a:spcAft>
              <a:buClr>
                <a:srgbClr val="000000"/>
              </a:buClr>
              <a:buSzPts val="1600"/>
              <a:buChar char="▪"/>
              <a:defRPr sz="1600"/>
            </a:lvl7pPr>
            <a:lvl8pPr indent="-330200" lvl="7" marL="3657600" algn="l">
              <a:spcBef>
                <a:spcPts val="320"/>
              </a:spcBef>
              <a:spcAft>
                <a:spcPts val="0"/>
              </a:spcAft>
              <a:buClr>
                <a:srgbClr val="000000"/>
              </a:buClr>
              <a:buSzPts val="1600"/>
              <a:buChar char="▪"/>
              <a:defRPr sz="1600"/>
            </a:lvl8pPr>
            <a:lvl9pPr indent="-330200" lvl="8" marL="4114800" algn="l">
              <a:spcBef>
                <a:spcPts val="320"/>
              </a:spcBef>
              <a:spcAft>
                <a:spcPts val="0"/>
              </a:spcAft>
              <a:buClr>
                <a:srgbClr val="000000"/>
              </a:buClr>
              <a:buSzPts val="1600"/>
              <a:buChar char="▪"/>
              <a:defRPr sz="1600"/>
            </a:lvl9pPr>
          </a:lstStyle>
          <a:p/>
        </p:txBody>
      </p:sp>
      <p:sp>
        <p:nvSpPr>
          <p:cNvPr id="74" name="Google Shape;74;p6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rgbClr val="000000"/>
              </a:buClr>
              <a:buSzPts val="1600"/>
              <a:buNone/>
              <a:defRPr b="1" sz="1600"/>
            </a:lvl6pPr>
            <a:lvl7pPr indent="-228600" lvl="6" marL="3200400" algn="l">
              <a:spcBef>
                <a:spcPts val="320"/>
              </a:spcBef>
              <a:spcAft>
                <a:spcPts val="0"/>
              </a:spcAft>
              <a:buClr>
                <a:srgbClr val="000000"/>
              </a:buClr>
              <a:buSzPts val="1600"/>
              <a:buNone/>
              <a:defRPr b="1" sz="1600"/>
            </a:lvl7pPr>
            <a:lvl8pPr indent="-228600" lvl="7" marL="3657600" algn="l">
              <a:spcBef>
                <a:spcPts val="320"/>
              </a:spcBef>
              <a:spcAft>
                <a:spcPts val="0"/>
              </a:spcAft>
              <a:buClr>
                <a:srgbClr val="000000"/>
              </a:buClr>
              <a:buSzPts val="1600"/>
              <a:buNone/>
              <a:defRPr b="1" sz="1600"/>
            </a:lvl8pPr>
            <a:lvl9pPr indent="-228600" lvl="8" marL="4114800" algn="l">
              <a:spcBef>
                <a:spcPts val="320"/>
              </a:spcBef>
              <a:spcAft>
                <a:spcPts val="0"/>
              </a:spcAft>
              <a:buClr>
                <a:srgbClr val="000000"/>
              </a:buClr>
              <a:buSzPts val="1600"/>
              <a:buNone/>
              <a:defRPr b="1" sz="1600"/>
            </a:lvl9pPr>
          </a:lstStyle>
          <a:p/>
        </p:txBody>
      </p:sp>
      <p:sp>
        <p:nvSpPr>
          <p:cNvPr id="75" name="Google Shape;75;p6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rgbClr val="000000"/>
              </a:buClr>
              <a:buSzPts val="1600"/>
              <a:buChar char="▪"/>
              <a:defRPr sz="1600"/>
            </a:lvl6pPr>
            <a:lvl7pPr indent="-330200" lvl="6" marL="3200400" algn="l">
              <a:spcBef>
                <a:spcPts val="320"/>
              </a:spcBef>
              <a:spcAft>
                <a:spcPts val="0"/>
              </a:spcAft>
              <a:buClr>
                <a:srgbClr val="000000"/>
              </a:buClr>
              <a:buSzPts val="1600"/>
              <a:buChar char="▪"/>
              <a:defRPr sz="1600"/>
            </a:lvl7pPr>
            <a:lvl8pPr indent="-330200" lvl="7" marL="3657600" algn="l">
              <a:spcBef>
                <a:spcPts val="320"/>
              </a:spcBef>
              <a:spcAft>
                <a:spcPts val="0"/>
              </a:spcAft>
              <a:buClr>
                <a:srgbClr val="000000"/>
              </a:buClr>
              <a:buSzPts val="1600"/>
              <a:buChar char="▪"/>
              <a:defRPr sz="1600"/>
            </a:lvl8pPr>
            <a:lvl9pPr indent="-330200" lvl="8" marL="4114800" algn="l">
              <a:spcBef>
                <a:spcPts val="320"/>
              </a:spcBef>
              <a:spcAft>
                <a:spcPts val="0"/>
              </a:spcAft>
              <a:buClr>
                <a:srgbClr val="000000"/>
              </a:buClr>
              <a:buSzPts val="1600"/>
              <a:buChar char="▪"/>
              <a:defRPr sz="1600"/>
            </a:lvl9pPr>
          </a:lstStyle>
          <a:p/>
        </p:txBody>
      </p:sp>
      <p:sp>
        <p:nvSpPr>
          <p:cNvPr id="76" name="Google Shape;76;p62"/>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1pPr>
            <a:lvl2pPr indent="0" lvl="1"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2pPr>
            <a:lvl3pPr indent="0" lvl="2"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3pPr>
            <a:lvl4pPr indent="0" lvl="3"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4pPr>
            <a:lvl5pPr indent="0" lvl="4"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5pPr>
            <a:lvl6pPr indent="0" lvl="5"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6pPr>
            <a:lvl7pPr indent="0" lvl="6"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7pPr>
            <a:lvl8pPr indent="0" lvl="7"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8pPr>
            <a:lvl9pPr indent="0" lvl="8"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77" name="Google Shape;77;p62"/>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chemeClr val="accen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78" name="Shape 78"/>
        <p:cNvGrpSpPr/>
        <p:nvPr/>
      </p:nvGrpSpPr>
      <p:grpSpPr>
        <a:xfrm>
          <a:off x="0" y="0"/>
          <a:ext cx="0" cy="0"/>
          <a:chOff x="0" y="0"/>
          <a:chExt cx="0" cy="0"/>
        </a:xfrm>
      </p:grpSpPr>
      <p:sp>
        <p:nvSpPr>
          <p:cNvPr id="79" name="Google Shape;79;p63"/>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63"/>
          <p:cNvSpPr txBox="1"/>
          <p:nvPr>
            <p:ph idx="1" type="body"/>
          </p:nvPr>
        </p:nvSpPr>
        <p:spPr>
          <a:xfrm>
            <a:off x="611188" y="1295400"/>
            <a:ext cx="3962400" cy="4876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rgbClr val="000000"/>
              </a:buClr>
              <a:buSzPts val="1800"/>
              <a:buChar char="▪"/>
              <a:defRPr sz="1800"/>
            </a:lvl6pPr>
            <a:lvl7pPr indent="-342900" lvl="6" marL="3200400" algn="l">
              <a:spcBef>
                <a:spcPts val="360"/>
              </a:spcBef>
              <a:spcAft>
                <a:spcPts val="0"/>
              </a:spcAft>
              <a:buClr>
                <a:srgbClr val="000000"/>
              </a:buClr>
              <a:buSzPts val="1800"/>
              <a:buChar char="▪"/>
              <a:defRPr sz="1800"/>
            </a:lvl7pPr>
            <a:lvl8pPr indent="-342900" lvl="7" marL="3657600" algn="l">
              <a:spcBef>
                <a:spcPts val="360"/>
              </a:spcBef>
              <a:spcAft>
                <a:spcPts val="0"/>
              </a:spcAft>
              <a:buClr>
                <a:srgbClr val="000000"/>
              </a:buClr>
              <a:buSzPts val="1800"/>
              <a:buChar char="▪"/>
              <a:defRPr sz="1800"/>
            </a:lvl8pPr>
            <a:lvl9pPr indent="-342900" lvl="8" marL="4114800" algn="l">
              <a:spcBef>
                <a:spcPts val="360"/>
              </a:spcBef>
              <a:spcAft>
                <a:spcPts val="0"/>
              </a:spcAft>
              <a:buClr>
                <a:srgbClr val="000000"/>
              </a:buClr>
              <a:buSzPts val="1800"/>
              <a:buChar char="▪"/>
              <a:defRPr sz="1800"/>
            </a:lvl9pPr>
          </a:lstStyle>
          <a:p/>
        </p:txBody>
      </p:sp>
      <p:sp>
        <p:nvSpPr>
          <p:cNvPr id="81" name="Google Shape;81;p63"/>
          <p:cNvSpPr txBox="1"/>
          <p:nvPr>
            <p:ph idx="2" type="body"/>
          </p:nvPr>
        </p:nvSpPr>
        <p:spPr>
          <a:xfrm>
            <a:off x="4725988" y="1295400"/>
            <a:ext cx="3962400" cy="4876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rgbClr val="000000"/>
              </a:buClr>
              <a:buSzPts val="1800"/>
              <a:buChar char="▪"/>
              <a:defRPr sz="1800"/>
            </a:lvl6pPr>
            <a:lvl7pPr indent="-342900" lvl="6" marL="3200400" algn="l">
              <a:spcBef>
                <a:spcPts val="360"/>
              </a:spcBef>
              <a:spcAft>
                <a:spcPts val="0"/>
              </a:spcAft>
              <a:buClr>
                <a:srgbClr val="000000"/>
              </a:buClr>
              <a:buSzPts val="1800"/>
              <a:buChar char="▪"/>
              <a:defRPr sz="1800"/>
            </a:lvl7pPr>
            <a:lvl8pPr indent="-342900" lvl="7" marL="3657600" algn="l">
              <a:spcBef>
                <a:spcPts val="360"/>
              </a:spcBef>
              <a:spcAft>
                <a:spcPts val="0"/>
              </a:spcAft>
              <a:buClr>
                <a:srgbClr val="000000"/>
              </a:buClr>
              <a:buSzPts val="1800"/>
              <a:buChar char="▪"/>
              <a:defRPr sz="1800"/>
            </a:lvl8pPr>
            <a:lvl9pPr indent="-342900" lvl="8" marL="4114800" algn="l">
              <a:spcBef>
                <a:spcPts val="360"/>
              </a:spcBef>
              <a:spcAft>
                <a:spcPts val="0"/>
              </a:spcAft>
              <a:buClr>
                <a:srgbClr val="000000"/>
              </a:buClr>
              <a:buSzPts val="1800"/>
              <a:buChar char="▪"/>
              <a:defRPr sz="1800"/>
            </a:lvl9pPr>
          </a:lstStyle>
          <a:p/>
        </p:txBody>
      </p:sp>
      <p:sp>
        <p:nvSpPr>
          <p:cNvPr id="82" name="Google Shape;82;p63"/>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1pPr>
            <a:lvl2pPr indent="0" lvl="1"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2pPr>
            <a:lvl3pPr indent="0" lvl="2"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3pPr>
            <a:lvl4pPr indent="0" lvl="3"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4pPr>
            <a:lvl5pPr indent="0" lvl="4"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5pPr>
            <a:lvl6pPr indent="0" lvl="5"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6pPr>
            <a:lvl7pPr indent="0" lvl="6"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7pPr>
            <a:lvl8pPr indent="0" lvl="7"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8pPr>
            <a:lvl9pPr indent="0" lvl="8"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83" name="Google Shape;83;p63"/>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chemeClr val="accen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區段標題" type="secHead">
  <p:cSld name="SECTION_HEADER">
    <p:spTree>
      <p:nvGrpSpPr>
        <p:cNvPr id="84" name="Shape 84"/>
        <p:cNvGrpSpPr/>
        <p:nvPr/>
      </p:nvGrpSpPr>
      <p:grpSpPr>
        <a:xfrm>
          <a:off x="0" y="0"/>
          <a:ext cx="0" cy="0"/>
          <a:chOff x="0" y="0"/>
          <a:chExt cx="0" cy="0"/>
        </a:xfrm>
      </p:grpSpPr>
      <p:sp>
        <p:nvSpPr>
          <p:cNvPr id="85" name="Google Shape;85;p6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6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Clr>
                <a:schemeClr val="dk1"/>
              </a:buClr>
              <a:buSzPts val="1800"/>
              <a:buNone/>
              <a:defRPr sz="1800"/>
            </a:lvl2pPr>
            <a:lvl3pPr indent="-228600" lvl="2" marL="1371600" algn="l">
              <a:spcBef>
                <a:spcPts val="320"/>
              </a:spcBef>
              <a:spcAft>
                <a:spcPts val="0"/>
              </a:spcAft>
              <a:buClr>
                <a:schemeClr val="dk1"/>
              </a:buClr>
              <a:buSzPts val="1600"/>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None/>
              <a:defRPr sz="1400"/>
            </a:lvl5pPr>
            <a:lvl6pPr indent="-228600" lvl="5" marL="2743200" algn="l">
              <a:spcBef>
                <a:spcPts val="280"/>
              </a:spcBef>
              <a:spcAft>
                <a:spcPts val="0"/>
              </a:spcAft>
              <a:buClr>
                <a:srgbClr val="000000"/>
              </a:buClr>
              <a:buSzPts val="1400"/>
              <a:buNone/>
              <a:defRPr sz="1400"/>
            </a:lvl6pPr>
            <a:lvl7pPr indent="-228600" lvl="6" marL="3200400" algn="l">
              <a:spcBef>
                <a:spcPts val="280"/>
              </a:spcBef>
              <a:spcAft>
                <a:spcPts val="0"/>
              </a:spcAft>
              <a:buClr>
                <a:srgbClr val="000000"/>
              </a:buClr>
              <a:buSzPts val="1400"/>
              <a:buNone/>
              <a:defRPr sz="1400"/>
            </a:lvl7pPr>
            <a:lvl8pPr indent="-228600" lvl="7" marL="3657600" algn="l">
              <a:spcBef>
                <a:spcPts val="280"/>
              </a:spcBef>
              <a:spcAft>
                <a:spcPts val="0"/>
              </a:spcAft>
              <a:buClr>
                <a:srgbClr val="000000"/>
              </a:buClr>
              <a:buSzPts val="1400"/>
              <a:buNone/>
              <a:defRPr sz="1400"/>
            </a:lvl8pPr>
            <a:lvl9pPr indent="-228600" lvl="8" marL="4114800" algn="l">
              <a:spcBef>
                <a:spcPts val="280"/>
              </a:spcBef>
              <a:spcAft>
                <a:spcPts val="0"/>
              </a:spcAft>
              <a:buClr>
                <a:srgbClr val="000000"/>
              </a:buClr>
              <a:buSzPts val="1400"/>
              <a:buNone/>
              <a:defRPr sz="1400"/>
            </a:lvl9pPr>
          </a:lstStyle>
          <a:p/>
        </p:txBody>
      </p:sp>
      <p:sp>
        <p:nvSpPr>
          <p:cNvPr id="87" name="Google Shape;87;p64"/>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1pPr>
            <a:lvl2pPr indent="0" lvl="1"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2pPr>
            <a:lvl3pPr indent="0" lvl="2"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3pPr>
            <a:lvl4pPr indent="0" lvl="3"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4pPr>
            <a:lvl5pPr indent="0" lvl="4"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5pPr>
            <a:lvl6pPr indent="0" lvl="5"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6pPr>
            <a:lvl7pPr indent="0" lvl="6"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7pPr>
            <a:lvl8pPr indent="0" lvl="7"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8pPr>
            <a:lvl9pPr indent="0" lvl="8"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88" name="Google Shape;88;p64"/>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chemeClr val="accen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96" name="Shape 96"/>
        <p:cNvGrpSpPr/>
        <p:nvPr/>
      </p:nvGrpSpPr>
      <p:grpSpPr>
        <a:xfrm>
          <a:off x="0" y="0"/>
          <a:ext cx="0" cy="0"/>
          <a:chOff x="0" y="0"/>
          <a:chExt cx="0" cy="0"/>
        </a:xfrm>
      </p:grpSpPr>
      <p:sp>
        <p:nvSpPr>
          <p:cNvPr id="97" name="Google Shape;97;p54"/>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1pPr>
            <a:lvl2pPr indent="0" lvl="1"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2pPr>
            <a:lvl3pPr indent="0" lvl="2"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3pPr>
            <a:lvl4pPr indent="0" lvl="3"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4pPr>
            <a:lvl5pPr indent="0" lvl="4"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5pPr>
            <a:lvl6pPr indent="0" lvl="5"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6pPr>
            <a:lvl7pPr indent="0" lvl="6"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7pPr>
            <a:lvl8pPr indent="0" lvl="7"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8pPr>
            <a:lvl9pPr indent="0" lvl="8"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98" name="Google Shape;98;p54"/>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rgbClr val="660033"/>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圖表" type="chart">
  <p:cSld name="CHART">
    <p:spTree>
      <p:nvGrpSpPr>
        <p:cNvPr id="99" name="Shape 99"/>
        <p:cNvGrpSpPr/>
        <p:nvPr/>
      </p:nvGrpSpPr>
      <p:grpSpPr>
        <a:xfrm>
          <a:off x="0" y="0"/>
          <a:ext cx="0" cy="0"/>
          <a:chOff x="0" y="0"/>
          <a:chExt cx="0" cy="0"/>
        </a:xfrm>
      </p:grpSpPr>
      <p:sp>
        <p:nvSpPr>
          <p:cNvPr id="100" name="Google Shape;100;p65"/>
          <p:cNvSpPr txBox="1"/>
          <p:nvPr>
            <p:ph type="title"/>
          </p:nvPr>
        </p:nvSpPr>
        <p:spPr>
          <a:xfrm>
            <a:off x="182563" y="304800"/>
            <a:ext cx="7970837" cy="692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65"/>
          <p:cNvSpPr/>
          <p:nvPr>
            <p:ph idx="2" type="chart"/>
          </p:nvPr>
        </p:nvSpPr>
        <p:spPr>
          <a:xfrm>
            <a:off x="611188" y="1295400"/>
            <a:ext cx="8077200" cy="4876800"/>
          </a:xfrm>
          <a:prstGeom prst="rect">
            <a:avLst/>
          </a:prstGeom>
          <a:noFill/>
          <a:ln>
            <a:noFill/>
          </a:ln>
        </p:spPr>
        <p:txBody>
          <a:bodyPr anchorCtr="0" anchor="t" bIns="45700" lIns="91425" spcFirstLastPara="1" rIns="91425" wrap="square" tIns="45700">
            <a:noAutofit/>
          </a:bodyPr>
          <a:lstStyle>
            <a:lvl1pPr lvl="0" marR="0" rtl="0" algn="l">
              <a:spcBef>
                <a:spcPts val="560"/>
              </a:spcBef>
              <a:spcAft>
                <a:spcPts val="0"/>
              </a:spcAft>
              <a:buClr>
                <a:schemeClr val="accent1"/>
              </a:buClr>
              <a:buSzPts val="2800"/>
              <a:buFont typeface="Noto Sans Symbols"/>
              <a:buChar char="❖"/>
              <a:defRPr b="1" i="0" sz="2800" u="none" cap="none" strike="noStrike">
                <a:solidFill>
                  <a:schemeClr val="dk1"/>
                </a:solidFill>
                <a:latin typeface="Times New Roman"/>
                <a:ea typeface="Times New Roman"/>
                <a:cs typeface="Times New Roman"/>
                <a:sym typeface="Times New Roman"/>
              </a:defRPr>
            </a:lvl1pPr>
            <a:lvl2pPr lvl="1"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3pPr>
            <a:lvl4pPr lvl="3" marR="0" rtl="0" algn="l">
              <a:spcBef>
                <a:spcPts val="480"/>
              </a:spcBef>
              <a:spcAft>
                <a:spcPts val="0"/>
              </a:spcAft>
              <a:buClr>
                <a:schemeClr val="dk1"/>
              </a:buClr>
              <a:buSzPts val="2400"/>
              <a:buFont typeface="Times New Roman"/>
              <a:buChar char="–"/>
              <a:defRPr b="1" i="0" sz="2400" u="none" cap="none" strike="noStrike">
                <a:solidFill>
                  <a:schemeClr val="dk1"/>
                </a:solidFill>
                <a:latin typeface="Times New Roman"/>
                <a:ea typeface="Times New Roman"/>
                <a:cs typeface="Times New Roman"/>
                <a:sym typeface="Times New Roman"/>
              </a:defRPr>
            </a:lvl4pPr>
            <a:lvl5pPr lvl="4"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5pPr>
            <a:lvl6pPr lvl="5"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6pPr>
            <a:lvl7pPr lvl="6"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7pPr>
            <a:lvl8pPr lvl="7"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8pPr>
            <a:lvl9pPr lvl="8"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9pPr>
          </a:lstStyle>
          <a:p/>
        </p:txBody>
      </p:sp>
      <p:sp>
        <p:nvSpPr>
          <p:cNvPr id="102" name="Google Shape;102;p65"/>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1pPr>
            <a:lvl2pPr indent="0" lvl="1"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2pPr>
            <a:lvl3pPr indent="0" lvl="2"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3pPr>
            <a:lvl4pPr indent="0" lvl="3"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4pPr>
            <a:lvl5pPr indent="0" lvl="4"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5pPr>
            <a:lvl6pPr indent="0" lvl="5"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6pPr>
            <a:lvl7pPr indent="0" lvl="6"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7pPr>
            <a:lvl8pPr indent="0" lvl="7"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8pPr>
            <a:lvl9pPr indent="0" lvl="8"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103" name="Google Shape;103;p65"/>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rgbClr val="660033"/>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104" name="Shape 104"/>
        <p:cNvGrpSpPr/>
        <p:nvPr/>
      </p:nvGrpSpPr>
      <p:grpSpPr>
        <a:xfrm>
          <a:off x="0" y="0"/>
          <a:ext cx="0" cy="0"/>
          <a:chOff x="0" y="0"/>
          <a:chExt cx="0" cy="0"/>
        </a:xfrm>
      </p:grpSpPr>
      <p:sp>
        <p:nvSpPr>
          <p:cNvPr id="105" name="Google Shape;105;p66"/>
          <p:cNvSpPr txBox="1"/>
          <p:nvPr>
            <p:ph type="title"/>
          </p:nvPr>
        </p:nvSpPr>
        <p:spPr>
          <a:xfrm rot="5400000">
            <a:off x="4691857" y="2175668"/>
            <a:ext cx="5867400" cy="212566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66"/>
          <p:cNvSpPr txBox="1"/>
          <p:nvPr>
            <p:ph idx="1" type="body"/>
          </p:nvPr>
        </p:nvSpPr>
        <p:spPr>
          <a:xfrm rot="5400000">
            <a:off x="362744" y="124619"/>
            <a:ext cx="5867400" cy="62277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rgbClr val="000000"/>
              </a:buClr>
              <a:buSzPts val="1800"/>
              <a:buChar char="▪"/>
              <a:defRPr/>
            </a:lvl6pPr>
            <a:lvl7pPr indent="-342900" lvl="6" marL="3200400" algn="l">
              <a:spcBef>
                <a:spcPts val="360"/>
              </a:spcBef>
              <a:spcAft>
                <a:spcPts val="0"/>
              </a:spcAft>
              <a:buClr>
                <a:srgbClr val="000000"/>
              </a:buClr>
              <a:buSzPts val="1800"/>
              <a:buChar char="▪"/>
              <a:defRPr/>
            </a:lvl7pPr>
            <a:lvl8pPr indent="-342900" lvl="7" marL="3657600" algn="l">
              <a:spcBef>
                <a:spcPts val="360"/>
              </a:spcBef>
              <a:spcAft>
                <a:spcPts val="0"/>
              </a:spcAft>
              <a:buClr>
                <a:srgbClr val="000000"/>
              </a:buClr>
              <a:buSzPts val="1800"/>
              <a:buChar char="▪"/>
              <a:defRPr/>
            </a:lvl8pPr>
            <a:lvl9pPr indent="-342900" lvl="8" marL="4114800" algn="l">
              <a:spcBef>
                <a:spcPts val="360"/>
              </a:spcBef>
              <a:spcAft>
                <a:spcPts val="0"/>
              </a:spcAft>
              <a:buClr>
                <a:srgbClr val="000000"/>
              </a:buClr>
              <a:buSzPts val="1800"/>
              <a:buChar char="▪"/>
              <a:defRPr/>
            </a:lvl9pPr>
          </a:lstStyle>
          <a:p/>
        </p:txBody>
      </p:sp>
      <p:sp>
        <p:nvSpPr>
          <p:cNvPr id="107" name="Google Shape;107;p66"/>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1pPr>
            <a:lvl2pPr indent="0" lvl="1"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2pPr>
            <a:lvl3pPr indent="0" lvl="2"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3pPr>
            <a:lvl4pPr indent="0" lvl="3"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4pPr>
            <a:lvl5pPr indent="0" lvl="4"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5pPr>
            <a:lvl6pPr indent="0" lvl="5"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6pPr>
            <a:lvl7pPr indent="0" lvl="6"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7pPr>
            <a:lvl8pPr indent="0" lvl="7"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8pPr>
            <a:lvl9pPr indent="0" lvl="8"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108" name="Google Shape;108;p66"/>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rgbClr val="660033"/>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109" name="Shape 109"/>
        <p:cNvGrpSpPr/>
        <p:nvPr/>
      </p:nvGrpSpPr>
      <p:grpSpPr>
        <a:xfrm>
          <a:off x="0" y="0"/>
          <a:ext cx="0" cy="0"/>
          <a:chOff x="0" y="0"/>
          <a:chExt cx="0" cy="0"/>
        </a:xfrm>
      </p:grpSpPr>
      <p:sp>
        <p:nvSpPr>
          <p:cNvPr id="110" name="Google Shape;110;p67"/>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67"/>
          <p:cNvSpPr txBox="1"/>
          <p:nvPr>
            <p:ph idx="1" type="body"/>
          </p:nvPr>
        </p:nvSpPr>
        <p:spPr>
          <a:xfrm rot="5400000">
            <a:off x="2139949" y="-376237"/>
            <a:ext cx="4876800" cy="82200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rgbClr val="000000"/>
              </a:buClr>
              <a:buSzPts val="1800"/>
              <a:buChar char="▪"/>
              <a:defRPr/>
            </a:lvl6pPr>
            <a:lvl7pPr indent="-342900" lvl="6" marL="3200400" algn="l">
              <a:spcBef>
                <a:spcPts val="360"/>
              </a:spcBef>
              <a:spcAft>
                <a:spcPts val="0"/>
              </a:spcAft>
              <a:buClr>
                <a:srgbClr val="000000"/>
              </a:buClr>
              <a:buSzPts val="1800"/>
              <a:buChar char="▪"/>
              <a:defRPr/>
            </a:lvl7pPr>
            <a:lvl8pPr indent="-342900" lvl="7" marL="3657600" algn="l">
              <a:spcBef>
                <a:spcPts val="360"/>
              </a:spcBef>
              <a:spcAft>
                <a:spcPts val="0"/>
              </a:spcAft>
              <a:buClr>
                <a:srgbClr val="000000"/>
              </a:buClr>
              <a:buSzPts val="1800"/>
              <a:buChar char="▪"/>
              <a:defRPr/>
            </a:lvl8pPr>
            <a:lvl9pPr indent="-342900" lvl="8" marL="4114800" algn="l">
              <a:spcBef>
                <a:spcPts val="360"/>
              </a:spcBef>
              <a:spcAft>
                <a:spcPts val="0"/>
              </a:spcAft>
              <a:buClr>
                <a:srgbClr val="000000"/>
              </a:buClr>
              <a:buSzPts val="1800"/>
              <a:buChar char="▪"/>
              <a:defRPr/>
            </a:lvl9pPr>
          </a:lstStyle>
          <a:p/>
        </p:txBody>
      </p:sp>
      <p:sp>
        <p:nvSpPr>
          <p:cNvPr id="112" name="Google Shape;112;p67"/>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1pPr>
            <a:lvl2pPr indent="0" lvl="1"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2pPr>
            <a:lvl3pPr indent="0" lvl="2"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3pPr>
            <a:lvl4pPr indent="0" lvl="3"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4pPr>
            <a:lvl5pPr indent="0" lvl="4"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5pPr>
            <a:lvl6pPr indent="0" lvl="5"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6pPr>
            <a:lvl7pPr indent="0" lvl="6"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7pPr>
            <a:lvl8pPr indent="0" lvl="7"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8pPr>
            <a:lvl9pPr indent="0" lvl="8"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113" name="Google Shape;113;p67"/>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rgbClr val="660033"/>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114" name="Shape 114"/>
        <p:cNvGrpSpPr/>
        <p:nvPr/>
      </p:nvGrpSpPr>
      <p:grpSpPr>
        <a:xfrm>
          <a:off x="0" y="0"/>
          <a:ext cx="0" cy="0"/>
          <a:chOff x="0" y="0"/>
          <a:chExt cx="0" cy="0"/>
        </a:xfrm>
      </p:grpSpPr>
      <p:sp>
        <p:nvSpPr>
          <p:cNvPr id="115" name="Google Shape;115;p6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68"/>
          <p:cNvSpPr/>
          <p:nvPr>
            <p:ph idx="2" type="pic"/>
          </p:nvPr>
        </p:nvSpPr>
        <p:spPr>
          <a:xfrm>
            <a:off x="1792288" y="612775"/>
            <a:ext cx="5486400" cy="4114800"/>
          </a:xfrm>
          <a:prstGeom prst="rect">
            <a:avLst/>
          </a:prstGeom>
          <a:noFill/>
          <a:ln>
            <a:noFill/>
          </a:ln>
        </p:spPr>
      </p:sp>
      <p:sp>
        <p:nvSpPr>
          <p:cNvPr id="117" name="Google Shape;117;p6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rgbClr val="000000"/>
              </a:buClr>
              <a:buSzPts val="900"/>
              <a:buNone/>
              <a:defRPr sz="900"/>
            </a:lvl6pPr>
            <a:lvl7pPr indent="-228600" lvl="6" marL="3200400" algn="l">
              <a:spcBef>
                <a:spcPts val="180"/>
              </a:spcBef>
              <a:spcAft>
                <a:spcPts val="0"/>
              </a:spcAft>
              <a:buClr>
                <a:srgbClr val="000000"/>
              </a:buClr>
              <a:buSzPts val="900"/>
              <a:buNone/>
              <a:defRPr sz="900"/>
            </a:lvl7pPr>
            <a:lvl8pPr indent="-228600" lvl="7" marL="3657600" algn="l">
              <a:spcBef>
                <a:spcPts val="180"/>
              </a:spcBef>
              <a:spcAft>
                <a:spcPts val="0"/>
              </a:spcAft>
              <a:buClr>
                <a:srgbClr val="000000"/>
              </a:buClr>
              <a:buSzPts val="900"/>
              <a:buNone/>
              <a:defRPr sz="900"/>
            </a:lvl8pPr>
            <a:lvl9pPr indent="-228600" lvl="8" marL="4114800" algn="l">
              <a:spcBef>
                <a:spcPts val="180"/>
              </a:spcBef>
              <a:spcAft>
                <a:spcPts val="0"/>
              </a:spcAft>
              <a:buClr>
                <a:srgbClr val="000000"/>
              </a:buClr>
              <a:buSzPts val="900"/>
              <a:buNone/>
              <a:defRPr sz="900"/>
            </a:lvl9pPr>
          </a:lstStyle>
          <a:p/>
        </p:txBody>
      </p:sp>
      <p:sp>
        <p:nvSpPr>
          <p:cNvPr id="118" name="Google Shape;118;p68"/>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1pPr>
            <a:lvl2pPr indent="0" lvl="1"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2pPr>
            <a:lvl3pPr indent="0" lvl="2"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3pPr>
            <a:lvl4pPr indent="0" lvl="3"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4pPr>
            <a:lvl5pPr indent="0" lvl="4"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5pPr>
            <a:lvl6pPr indent="0" lvl="5"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6pPr>
            <a:lvl7pPr indent="0" lvl="6"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7pPr>
            <a:lvl8pPr indent="0" lvl="7"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8pPr>
            <a:lvl9pPr indent="0" lvl="8"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119" name="Google Shape;119;p68"/>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rgbClr val="660033"/>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120" name="Shape 120"/>
        <p:cNvGrpSpPr/>
        <p:nvPr/>
      </p:nvGrpSpPr>
      <p:grpSpPr>
        <a:xfrm>
          <a:off x="0" y="0"/>
          <a:ext cx="0" cy="0"/>
          <a:chOff x="0" y="0"/>
          <a:chExt cx="0" cy="0"/>
        </a:xfrm>
      </p:grpSpPr>
      <p:sp>
        <p:nvSpPr>
          <p:cNvPr id="121" name="Google Shape;121;p6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6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rgbClr val="000000"/>
              </a:buClr>
              <a:buSzPts val="2000"/>
              <a:buChar char="▪"/>
              <a:defRPr sz="2000"/>
            </a:lvl6pPr>
            <a:lvl7pPr indent="-355600" lvl="6" marL="3200400" algn="l">
              <a:spcBef>
                <a:spcPts val="400"/>
              </a:spcBef>
              <a:spcAft>
                <a:spcPts val="0"/>
              </a:spcAft>
              <a:buClr>
                <a:srgbClr val="000000"/>
              </a:buClr>
              <a:buSzPts val="2000"/>
              <a:buChar char="▪"/>
              <a:defRPr sz="2000"/>
            </a:lvl7pPr>
            <a:lvl8pPr indent="-355600" lvl="7" marL="3657600" algn="l">
              <a:spcBef>
                <a:spcPts val="400"/>
              </a:spcBef>
              <a:spcAft>
                <a:spcPts val="0"/>
              </a:spcAft>
              <a:buClr>
                <a:srgbClr val="000000"/>
              </a:buClr>
              <a:buSzPts val="2000"/>
              <a:buChar char="▪"/>
              <a:defRPr sz="2000"/>
            </a:lvl8pPr>
            <a:lvl9pPr indent="-355600" lvl="8" marL="4114800" algn="l">
              <a:spcBef>
                <a:spcPts val="400"/>
              </a:spcBef>
              <a:spcAft>
                <a:spcPts val="0"/>
              </a:spcAft>
              <a:buClr>
                <a:srgbClr val="000000"/>
              </a:buClr>
              <a:buSzPts val="2000"/>
              <a:buChar char="▪"/>
              <a:defRPr sz="2000"/>
            </a:lvl9pPr>
          </a:lstStyle>
          <a:p/>
        </p:txBody>
      </p:sp>
      <p:sp>
        <p:nvSpPr>
          <p:cNvPr id="123" name="Google Shape;123;p6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rgbClr val="000000"/>
              </a:buClr>
              <a:buSzPts val="900"/>
              <a:buNone/>
              <a:defRPr sz="900"/>
            </a:lvl6pPr>
            <a:lvl7pPr indent="-228600" lvl="6" marL="3200400" algn="l">
              <a:spcBef>
                <a:spcPts val="180"/>
              </a:spcBef>
              <a:spcAft>
                <a:spcPts val="0"/>
              </a:spcAft>
              <a:buClr>
                <a:srgbClr val="000000"/>
              </a:buClr>
              <a:buSzPts val="900"/>
              <a:buNone/>
              <a:defRPr sz="900"/>
            </a:lvl7pPr>
            <a:lvl8pPr indent="-228600" lvl="7" marL="3657600" algn="l">
              <a:spcBef>
                <a:spcPts val="180"/>
              </a:spcBef>
              <a:spcAft>
                <a:spcPts val="0"/>
              </a:spcAft>
              <a:buClr>
                <a:srgbClr val="000000"/>
              </a:buClr>
              <a:buSzPts val="900"/>
              <a:buNone/>
              <a:defRPr sz="900"/>
            </a:lvl8pPr>
            <a:lvl9pPr indent="-228600" lvl="8" marL="4114800" algn="l">
              <a:spcBef>
                <a:spcPts val="180"/>
              </a:spcBef>
              <a:spcAft>
                <a:spcPts val="0"/>
              </a:spcAft>
              <a:buClr>
                <a:srgbClr val="000000"/>
              </a:buClr>
              <a:buSzPts val="900"/>
              <a:buNone/>
              <a:defRPr sz="900"/>
            </a:lvl9pPr>
          </a:lstStyle>
          <a:p/>
        </p:txBody>
      </p:sp>
      <p:sp>
        <p:nvSpPr>
          <p:cNvPr id="124" name="Google Shape;124;p69"/>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1pPr>
            <a:lvl2pPr indent="0" lvl="1"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2pPr>
            <a:lvl3pPr indent="0" lvl="2"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3pPr>
            <a:lvl4pPr indent="0" lvl="3"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4pPr>
            <a:lvl5pPr indent="0" lvl="4"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5pPr>
            <a:lvl6pPr indent="0" lvl="5"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6pPr>
            <a:lvl7pPr indent="0" lvl="6"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7pPr>
            <a:lvl8pPr indent="0" lvl="7"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8pPr>
            <a:lvl9pPr indent="0" lvl="8"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125" name="Google Shape;125;p69"/>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rgbClr val="660033"/>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126" name="Shape 126"/>
        <p:cNvGrpSpPr/>
        <p:nvPr/>
      </p:nvGrpSpPr>
      <p:grpSpPr>
        <a:xfrm>
          <a:off x="0" y="0"/>
          <a:ext cx="0" cy="0"/>
          <a:chOff x="0" y="0"/>
          <a:chExt cx="0" cy="0"/>
        </a:xfrm>
      </p:grpSpPr>
      <p:sp>
        <p:nvSpPr>
          <p:cNvPr id="127" name="Google Shape;127;p70"/>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70"/>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1pPr>
            <a:lvl2pPr indent="0" lvl="1"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2pPr>
            <a:lvl3pPr indent="0" lvl="2"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3pPr>
            <a:lvl4pPr indent="0" lvl="3"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4pPr>
            <a:lvl5pPr indent="0" lvl="4"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5pPr>
            <a:lvl6pPr indent="0" lvl="5"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6pPr>
            <a:lvl7pPr indent="0" lvl="6"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7pPr>
            <a:lvl8pPr indent="0" lvl="7"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8pPr>
            <a:lvl9pPr indent="0" lvl="8"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129" name="Google Shape;129;p70"/>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rgbClr val="660033"/>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31" name="Shape 31"/>
        <p:cNvGrpSpPr/>
        <p:nvPr/>
      </p:nvGrpSpPr>
      <p:grpSpPr>
        <a:xfrm>
          <a:off x="0" y="0"/>
          <a:ext cx="0" cy="0"/>
          <a:chOff x="0" y="0"/>
          <a:chExt cx="0" cy="0"/>
        </a:xfrm>
      </p:grpSpPr>
      <p:sp>
        <p:nvSpPr>
          <p:cNvPr id="32" name="Google Shape;32;p52"/>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66003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2"/>
          <p:cNvSpPr txBox="1"/>
          <p:nvPr>
            <p:ph idx="1" type="body"/>
          </p:nvPr>
        </p:nvSpPr>
        <p:spPr>
          <a:xfrm>
            <a:off x="467544" y="1196752"/>
            <a:ext cx="8220844" cy="5184576"/>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a:solidFill>
                  <a:schemeClr val="dk1"/>
                </a:solidFill>
              </a:defRPr>
            </a:lvl1pPr>
            <a:lvl2pPr indent="-381000" lvl="1" marL="914400" algn="l">
              <a:spcBef>
                <a:spcPts val="480"/>
              </a:spcBef>
              <a:spcAft>
                <a:spcPts val="0"/>
              </a:spcAft>
              <a:buClr>
                <a:schemeClr val="dk1"/>
              </a:buClr>
              <a:buSzPts val="2400"/>
              <a:buChar char="⮚"/>
              <a:defRPr>
                <a:solidFill>
                  <a:schemeClr val="dk1"/>
                </a:solidFill>
              </a:defRPr>
            </a:lvl2pPr>
            <a:lvl3pPr indent="-381000" lvl="2" marL="1371600" algn="l">
              <a:spcBef>
                <a:spcPts val="480"/>
              </a:spcBef>
              <a:spcAft>
                <a:spcPts val="0"/>
              </a:spcAft>
              <a:buClr>
                <a:schemeClr val="dk1"/>
              </a:buClr>
              <a:buSzPts val="2400"/>
              <a:buChar char="▪"/>
              <a:defRPr>
                <a:solidFill>
                  <a:schemeClr val="dk1"/>
                </a:solidFill>
              </a:defRPr>
            </a:lvl3pPr>
            <a:lvl4pPr indent="-381000" lvl="3" marL="1828800" algn="l">
              <a:spcBef>
                <a:spcPts val="480"/>
              </a:spcBef>
              <a:spcAft>
                <a:spcPts val="0"/>
              </a:spcAft>
              <a:buClr>
                <a:schemeClr val="dk1"/>
              </a:buClr>
              <a:buSzPts val="2400"/>
              <a:buFont typeface="Times New Roman"/>
              <a:buChar char="–"/>
              <a:defRPr>
                <a:solidFill>
                  <a:schemeClr val="dk1"/>
                </a:solidFill>
              </a:defRPr>
            </a:lvl4pPr>
            <a:lvl5pPr indent="-381000" lvl="4" marL="2286000" algn="l">
              <a:spcBef>
                <a:spcPts val="480"/>
              </a:spcBef>
              <a:spcAft>
                <a:spcPts val="0"/>
              </a:spcAft>
              <a:buClr>
                <a:schemeClr val="dk1"/>
              </a:buClr>
              <a:buSzPts val="2400"/>
              <a:buChar char="▪"/>
              <a:defRPr>
                <a:solidFill>
                  <a:schemeClr val="dk1"/>
                </a:solidFill>
              </a:defRPr>
            </a:lvl5pPr>
            <a:lvl6pPr indent="-342900" lvl="5" marL="2743200" algn="l">
              <a:spcBef>
                <a:spcPts val="360"/>
              </a:spcBef>
              <a:spcAft>
                <a:spcPts val="0"/>
              </a:spcAft>
              <a:buClr>
                <a:srgbClr val="000000"/>
              </a:buClr>
              <a:buSzPts val="1800"/>
              <a:buChar char="▪"/>
              <a:defRPr/>
            </a:lvl6pPr>
            <a:lvl7pPr indent="-342900" lvl="6" marL="3200400" algn="l">
              <a:spcBef>
                <a:spcPts val="360"/>
              </a:spcBef>
              <a:spcAft>
                <a:spcPts val="0"/>
              </a:spcAft>
              <a:buClr>
                <a:srgbClr val="000000"/>
              </a:buClr>
              <a:buSzPts val="1800"/>
              <a:buChar char="▪"/>
              <a:defRPr/>
            </a:lvl7pPr>
            <a:lvl8pPr indent="-342900" lvl="7" marL="3657600" algn="l">
              <a:spcBef>
                <a:spcPts val="360"/>
              </a:spcBef>
              <a:spcAft>
                <a:spcPts val="0"/>
              </a:spcAft>
              <a:buClr>
                <a:srgbClr val="000000"/>
              </a:buClr>
              <a:buSzPts val="1800"/>
              <a:buChar char="▪"/>
              <a:defRPr/>
            </a:lvl8pPr>
            <a:lvl9pPr indent="-342900" lvl="8" marL="4114800" algn="l">
              <a:spcBef>
                <a:spcPts val="360"/>
              </a:spcBef>
              <a:spcAft>
                <a:spcPts val="0"/>
              </a:spcAft>
              <a:buClr>
                <a:srgbClr val="000000"/>
              </a:buClr>
              <a:buSzPts val="1800"/>
              <a:buChar char="▪"/>
              <a:defRPr/>
            </a:lvl9pPr>
          </a:lstStyle>
          <a:p/>
        </p:txBody>
      </p:sp>
      <p:sp>
        <p:nvSpPr>
          <p:cNvPr id="34" name="Google Shape;34;p52"/>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1pPr>
            <a:lvl2pPr indent="0" lvl="1"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2pPr>
            <a:lvl3pPr indent="0" lvl="2"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3pPr>
            <a:lvl4pPr indent="0" lvl="3"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4pPr>
            <a:lvl5pPr indent="0" lvl="4"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5pPr>
            <a:lvl6pPr indent="0" lvl="5"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6pPr>
            <a:lvl7pPr indent="0" lvl="6"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7pPr>
            <a:lvl8pPr indent="0" lvl="7"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8pPr>
            <a:lvl9pPr indent="0" lvl="8"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35" name="Google Shape;35;p52"/>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chemeClr val="accen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對" type="twoTxTwoObj">
  <p:cSld name="TWO_OBJECTS_WITH_TEXT">
    <p:spTree>
      <p:nvGrpSpPr>
        <p:cNvPr id="130" name="Shape 130"/>
        <p:cNvGrpSpPr/>
        <p:nvPr/>
      </p:nvGrpSpPr>
      <p:grpSpPr>
        <a:xfrm>
          <a:off x="0" y="0"/>
          <a:ext cx="0" cy="0"/>
          <a:chOff x="0" y="0"/>
          <a:chExt cx="0" cy="0"/>
        </a:xfrm>
      </p:grpSpPr>
      <p:sp>
        <p:nvSpPr>
          <p:cNvPr id="131" name="Google Shape;131;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7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rgbClr val="000000"/>
              </a:buClr>
              <a:buSzPts val="1600"/>
              <a:buNone/>
              <a:defRPr b="1" sz="1600"/>
            </a:lvl6pPr>
            <a:lvl7pPr indent="-228600" lvl="6" marL="3200400" algn="l">
              <a:spcBef>
                <a:spcPts val="320"/>
              </a:spcBef>
              <a:spcAft>
                <a:spcPts val="0"/>
              </a:spcAft>
              <a:buClr>
                <a:srgbClr val="000000"/>
              </a:buClr>
              <a:buSzPts val="1600"/>
              <a:buNone/>
              <a:defRPr b="1" sz="1600"/>
            </a:lvl7pPr>
            <a:lvl8pPr indent="-228600" lvl="7" marL="3657600" algn="l">
              <a:spcBef>
                <a:spcPts val="320"/>
              </a:spcBef>
              <a:spcAft>
                <a:spcPts val="0"/>
              </a:spcAft>
              <a:buClr>
                <a:srgbClr val="000000"/>
              </a:buClr>
              <a:buSzPts val="1600"/>
              <a:buNone/>
              <a:defRPr b="1" sz="1600"/>
            </a:lvl8pPr>
            <a:lvl9pPr indent="-228600" lvl="8" marL="4114800" algn="l">
              <a:spcBef>
                <a:spcPts val="320"/>
              </a:spcBef>
              <a:spcAft>
                <a:spcPts val="0"/>
              </a:spcAft>
              <a:buClr>
                <a:srgbClr val="000000"/>
              </a:buClr>
              <a:buSzPts val="1600"/>
              <a:buNone/>
              <a:defRPr b="1" sz="1600"/>
            </a:lvl9pPr>
          </a:lstStyle>
          <a:p/>
        </p:txBody>
      </p:sp>
      <p:sp>
        <p:nvSpPr>
          <p:cNvPr id="133" name="Google Shape;133;p7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rgbClr val="000000"/>
              </a:buClr>
              <a:buSzPts val="1600"/>
              <a:buChar char="▪"/>
              <a:defRPr sz="1600"/>
            </a:lvl6pPr>
            <a:lvl7pPr indent="-330200" lvl="6" marL="3200400" algn="l">
              <a:spcBef>
                <a:spcPts val="320"/>
              </a:spcBef>
              <a:spcAft>
                <a:spcPts val="0"/>
              </a:spcAft>
              <a:buClr>
                <a:srgbClr val="000000"/>
              </a:buClr>
              <a:buSzPts val="1600"/>
              <a:buChar char="▪"/>
              <a:defRPr sz="1600"/>
            </a:lvl7pPr>
            <a:lvl8pPr indent="-330200" lvl="7" marL="3657600" algn="l">
              <a:spcBef>
                <a:spcPts val="320"/>
              </a:spcBef>
              <a:spcAft>
                <a:spcPts val="0"/>
              </a:spcAft>
              <a:buClr>
                <a:srgbClr val="000000"/>
              </a:buClr>
              <a:buSzPts val="1600"/>
              <a:buChar char="▪"/>
              <a:defRPr sz="1600"/>
            </a:lvl8pPr>
            <a:lvl9pPr indent="-330200" lvl="8" marL="4114800" algn="l">
              <a:spcBef>
                <a:spcPts val="320"/>
              </a:spcBef>
              <a:spcAft>
                <a:spcPts val="0"/>
              </a:spcAft>
              <a:buClr>
                <a:srgbClr val="000000"/>
              </a:buClr>
              <a:buSzPts val="1600"/>
              <a:buChar char="▪"/>
              <a:defRPr sz="1600"/>
            </a:lvl9pPr>
          </a:lstStyle>
          <a:p/>
        </p:txBody>
      </p:sp>
      <p:sp>
        <p:nvSpPr>
          <p:cNvPr id="134" name="Google Shape;134;p7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rgbClr val="000000"/>
              </a:buClr>
              <a:buSzPts val="1600"/>
              <a:buNone/>
              <a:defRPr b="1" sz="1600"/>
            </a:lvl6pPr>
            <a:lvl7pPr indent="-228600" lvl="6" marL="3200400" algn="l">
              <a:spcBef>
                <a:spcPts val="320"/>
              </a:spcBef>
              <a:spcAft>
                <a:spcPts val="0"/>
              </a:spcAft>
              <a:buClr>
                <a:srgbClr val="000000"/>
              </a:buClr>
              <a:buSzPts val="1600"/>
              <a:buNone/>
              <a:defRPr b="1" sz="1600"/>
            </a:lvl7pPr>
            <a:lvl8pPr indent="-228600" lvl="7" marL="3657600" algn="l">
              <a:spcBef>
                <a:spcPts val="320"/>
              </a:spcBef>
              <a:spcAft>
                <a:spcPts val="0"/>
              </a:spcAft>
              <a:buClr>
                <a:srgbClr val="000000"/>
              </a:buClr>
              <a:buSzPts val="1600"/>
              <a:buNone/>
              <a:defRPr b="1" sz="1600"/>
            </a:lvl8pPr>
            <a:lvl9pPr indent="-228600" lvl="8" marL="4114800" algn="l">
              <a:spcBef>
                <a:spcPts val="320"/>
              </a:spcBef>
              <a:spcAft>
                <a:spcPts val="0"/>
              </a:spcAft>
              <a:buClr>
                <a:srgbClr val="000000"/>
              </a:buClr>
              <a:buSzPts val="1600"/>
              <a:buNone/>
              <a:defRPr b="1" sz="1600"/>
            </a:lvl9pPr>
          </a:lstStyle>
          <a:p/>
        </p:txBody>
      </p:sp>
      <p:sp>
        <p:nvSpPr>
          <p:cNvPr id="135" name="Google Shape;135;p7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rgbClr val="000000"/>
              </a:buClr>
              <a:buSzPts val="1600"/>
              <a:buChar char="▪"/>
              <a:defRPr sz="1600"/>
            </a:lvl6pPr>
            <a:lvl7pPr indent="-330200" lvl="6" marL="3200400" algn="l">
              <a:spcBef>
                <a:spcPts val="320"/>
              </a:spcBef>
              <a:spcAft>
                <a:spcPts val="0"/>
              </a:spcAft>
              <a:buClr>
                <a:srgbClr val="000000"/>
              </a:buClr>
              <a:buSzPts val="1600"/>
              <a:buChar char="▪"/>
              <a:defRPr sz="1600"/>
            </a:lvl7pPr>
            <a:lvl8pPr indent="-330200" lvl="7" marL="3657600" algn="l">
              <a:spcBef>
                <a:spcPts val="320"/>
              </a:spcBef>
              <a:spcAft>
                <a:spcPts val="0"/>
              </a:spcAft>
              <a:buClr>
                <a:srgbClr val="000000"/>
              </a:buClr>
              <a:buSzPts val="1600"/>
              <a:buChar char="▪"/>
              <a:defRPr sz="1600"/>
            </a:lvl8pPr>
            <a:lvl9pPr indent="-330200" lvl="8" marL="4114800" algn="l">
              <a:spcBef>
                <a:spcPts val="320"/>
              </a:spcBef>
              <a:spcAft>
                <a:spcPts val="0"/>
              </a:spcAft>
              <a:buClr>
                <a:srgbClr val="000000"/>
              </a:buClr>
              <a:buSzPts val="1600"/>
              <a:buChar char="▪"/>
              <a:defRPr sz="1600"/>
            </a:lvl9pPr>
          </a:lstStyle>
          <a:p/>
        </p:txBody>
      </p:sp>
      <p:sp>
        <p:nvSpPr>
          <p:cNvPr id="136" name="Google Shape;136;p71"/>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1pPr>
            <a:lvl2pPr indent="0" lvl="1"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2pPr>
            <a:lvl3pPr indent="0" lvl="2"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3pPr>
            <a:lvl4pPr indent="0" lvl="3"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4pPr>
            <a:lvl5pPr indent="0" lvl="4"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5pPr>
            <a:lvl6pPr indent="0" lvl="5"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6pPr>
            <a:lvl7pPr indent="0" lvl="6"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7pPr>
            <a:lvl8pPr indent="0" lvl="7"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8pPr>
            <a:lvl9pPr indent="0" lvl="8"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137" name="Google Shape;137;p71"/>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rgbClr val="660033"/>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138" name="Shape 138"/>
        <p:cNvGrpSpPr/>
        <p:nvPr/>
      </p:nvGrpSpPr>
      <p:grpSpPr>
        <a:xfrm>
          <a:off x="0" y="0"/>
          <a:ext cx="0" cy="0"/>
          <a:chOff x="0" y="0"/>
          <a:chExt cx="0" cy="0"/>
        </a:xfrm>
      </p:grpSpPr>
      <p:sp>
        <p:nvSpPr>
          <p:cNvPr id="139" name="Google Shape;139;p72"/>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72"/>
          <p:cNvSpPr txBox="1"/>
          <p:nvPr>
            <p:ph idx="1" type="body"/>
          </p:nvPr>
        </p:nvSpPr>
        <p:spPr>
          <a:xfrm>
            <a:off x="611188" y="1295400"/>
            <a:ext cx="3962400" cy="4876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rgbClr val="000000"/>
              </a:buClr>
              <a:buSzPts val="1800"/>
              <a:buChar char="▪"/>
              <a:defRPr sz="1800"/>
            </a:lvl6pPr>
            <a:lvl7pPr indent="-342900" lvl="6" marL="3200400" algn="l">
              <a:spcBef>
                <a:spcPts val="360"/>
              </a:spcBef>
              <a:spcAft>
                <a:spcPts val="0"/>
              </a:spcAft>
              <a:buClr>
                <a:srgbClr val="000000"/>
              </a:buClr>
              <a:buSzPts val="1800"/>
              <a:buChar char="▪"/>
              <a:defRPr sz="1800"/>
            </a:lvl7pPr>
            <a:lvl8pPr indent="-342900" lvl="7" marL="3657600" algn="l">
              <a:spcBef>
                <a:spcPts val="360"/>
              </a:spcBef>
              <a:spcAft>
                <a:spcPts val="0"/>
              </a:spcAft>
              <a:buClr>
                <a:srgbClr val="000000"/>
              </a:buClr>
              <a:buSzPts val="1800"/>
              <a:buChar char="▪"/>
              <a:defRPr sz="1800"/>
            </a:lvl8pPr>
            <a:lvl9pPr indent="-342900" lvl="8" marL="4114800" algn="l">
              <a:spcBef>
                <a:spcPts val="360"/>
              </a:spcBef>
              <a:spcAft>
                <a:spcPts val="0"/>
              </a:spcAft>
              <a:buClr>
                <a:srgbClr val="000000"/>
              </a:buClr>
              <a:buSzPts val="1800"/>
              <a:buChar char="▪"/>
              <a:defRPr sz="1800"/>
            </a:lvl9pPr>
          </a:lstStyle>
          <a:p/>
        </p:txBody>
      </p:sp>
      <p:sp>
        <p:nvSpPr>
          <p:cNvPr id="141" name="Google Shape;141;p72"/>
          <p:cNvSpPr txBox="1"/>
          <p:nvPr>
            <p:ph idx="2" type="body"/>
          </p:nvPr>
        </p:nvSpPr>
        <p:spPr>
          <a:xfrm>
            <a:off x="4725988" y="1295400"/>
            <a:ext cx="3962400" cy="4876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rgbClr val="000000"/>
              </a:buClr>
              <a:buSzPts val="1800"/>
              <a:buChar char="▪"/>
              <a:defRPr sz="1800"/>
            </a:lvl6pPr>
            <a:lvl7pPr indent="-342900" lvl="6" marL="3200400" algn="l">
              <a:spcBef>
                <a:spcPts val="360"/>
              </a:spcBef>
              <a:spcAft>
                <a:spcPts val="0"/>
              </a:spcAft>
              <a:buClr>
                <a:srgbClr val="000000"/>
              </a:buClr>
              <a:buSzPts val="1800"/>
              <a:buChar char="▪"/>
              <a:defRPr sz="1800"/>
            </a:lvl7pPr>
            <a:lvl8pPr indent="-342900" lvl="7" marL="3657600" algn="l">
              <a:spcBef>
                <a:spcPts val="360"/>
              </a:spcBef>
              <a:spcAft>
                <a:spcPts val="0"/>
              </a:spcAft>
              <a:buClr>
                <a:srgbClr val="000000"/>
              </a:buClr>
              <a:buSzPts val="1800"/>
              <a:buChar char="▪"/>
              <a:defRPr sz="1800"/>
            </a:lvl8pPr>
            <a:lvl9pPr indent="-342900" lvl="8" marL="4114800" algn="l">
              <a:spcBef>
                <a:spcPts val="360"/>
              </a:spcBef>
              <a:spcAft>
                <a:spcPts val="0"/>
              </a:spcAft>
              <a:buClr>
                <a:srgbClr val="000000"/>
              </a:buClr>
              <a:buSzPts val="1800"/>
              <a:buChar char="▪"/>
              <a:defRPr sz="1800"/>
            </a:lvl9pPr>
          </a:lstStyle>
          <a:p/>
        </p:txBody>
      </p:sp>
      <p:sp>
        <p:nvSpPr>
          <p:cNvPr id="142" name="Google Shape;142;p72"/>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1pPr>
            <a:lvl2pPr indent="0" lvl="1"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2pPr>
            <a:lvl3pPr indent="0" lvl="2"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3pPr>
            <a:lvl4pPr indent="0" lvl="3"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4pPr>
            <a:lvl5pPr indent="0" lvl="4"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5pPr>
            <a:lvl6pPr indent="0" lvl="5"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6pPr>
            <a:lvl7pPr indent="0" lvl="6"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7pPr>
            <a:lvl8pPr indent="0" lvl="7"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8pPr>
            <a:lvl9pPr indent="0" lvl="8"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143" name="Google Shape;143;p72"/>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rgbClr val="660033"/>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區段標題" type="secHead">
  <p:cSld name="SECTION_HEADER">
    <p:spTree>
      <p:nvGrpSpPr>
        <p:cNvPr id="144" name="Shape 144"/>
        <p:cNvGrpSpPr/>
        <p:nvPr/>
      </p:nvGrpSpPr>
      <p:grpSpPr>
        <a:xfrm>
          <a:off x="0" y="0"/>
          <a:ext cx="0" cy="0"/>
          <a:chOff x="0" y="0"/>
          <a:chExt cx="0" cy="0"/>
        </a:xfrm>
      </p:grpSpPr>
      <p:sp>
        <p:nvSpPr>
          <p:cNvPr id="145" name="Google Shape;145;p7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7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Clr>
                <a:schemeClr val="dk1"/>
              </a:buClr>
              <a:buSzPts val="1800"/>
              <a:buNone/>
              <a:defRPr sz="1800"/>
            </a:lvl2pPr>
            <a:lvl3pPr indent="-228600" lvl="2" marL="1371600" algn="l">
              <a:spcBef>
                <a:spcPts val="320"/>
              </a:spcBef>
              <a:spcAft>
                <a:spcPts val="0"/>
              </a:spcAft>
              <a:buClr>
                <a:schemeClr val="dk1"/>
              </a:buClr>
              <a:buSzPts val="1600"/>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None/>
              <a:defRPr sz="1400"/>
            </a:lvl5pPr>
            <a:lvl6pPr indent="-228600" lvl="5" marL="2743200" algn="l">
              <a:spcBef>
                <a:spcPts val="280"/>
              </a:spcBef>
              <a:spcAft>
                <a:spcPts val="0"/>
              </a:spcAft>
              <a:buClr>
                <a:srgbClr val="000000"/>
              </a:buClr>
              <a:buSzPts val="1400"/>
              <a:buNone/>
              <a:defRPr sz="1400"/>
            </a:lvl6pPr>
            <a:lvl7pPr indent="-228600" lvl="6" marL="3200400" algn="l">
              <a:spcBef>
                <a:spcPts val="280"/>
              </a:spcBef>
              <a:spcAft>
                <a:spcPts val="0"/>
              </a:spcAft>
              <a:buClr>
                <a:srgbClr val="000000"/>
              </a:buClr>
              <a:buSzPts val="1400"/>
              <a:buNone/>
              <a:defRPr sz="1400"/>
            </a:lvl7pPr>
            <a:lvl8pPr indent="-228600" lvl="7" marL="3657600" algn="l">
              <a:spcBef>
                <a:spcPts val="280"/>
              </a:spcBef>
              <a:spcAft>
                <a:spcPts val="0"/>
              </a:spcAft>
              <a:buClr>
                <a:srgbClr val="000000"/>
              </a:buClr>
              <a:buSzPts val="1400"/>
              <a:buNone/>
              <a:defRPr sz="1400"/>
            </a:lvl8pPr>
            <a:lvl9pPr indent="-228600" lvl="8" marL="4114800" algn="l">
              <a:spcBef>
                <a:spcPts val="280"/>
              </a:spcBef>
              <a:spcAft>
                <a:spcPts val="0"/>
              </a:spcAft>
              <a:buClr>
                <a:srgbClr val="000000"/>
              </a:buClr>
              <a:buSzPts val="1400"/>
              <a:buNone/>
              <a:defRPr sz="1400"/>
            </a:lvl9pPr>
          </a:lstStyle>
          <a:p/>
        </p:txBody>
      </p:sp>
      <p:sp>
        <p:nvSpPr>
          <p:cNvPr id="147" name="Google Shape;147;p73"/>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1pPr>
            <a:lvl2pPr indent="0" lvl="1"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2pPr>
            <a:lvl3pPr indent="0" lvl="2"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3pPr>
            <a:lvl4pPr indent="0" lvl="3"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4pPr>
            <a:lvl5pPr indent="0" lvl="4"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5pPr>
            <a:lvl6pPr indent="0" lvl="5"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6pPr>
            <a:lvl7pPr indent="0" lvl="6"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7pPr>
            <a:lvl8pPr indent="0" lvl="7"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8pPr>
            <a:lvl9pPr indent="0" lvl="8"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148" name="Google Shape;148;p73"/>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rgbClr val="660033"/>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149" name="Shape 149"/>
        <p:cNvGrpSpPr/>
        <p:nvPr/>
      </p:nvGrpSpPr>
      <p:grpSpPr>
        <a:xfrm>
          <a:off x="0" y="0"/>
          <a:ext cx="0" cy="0"/>
          <a:chOff x="0" y="0"/>
          <a:chExt cx="0" cy="0"/>
        </a:xfrm>
      </p:grpSpPr>
      <p:sp>
        <p:nvSpPr>
          <p:cNvPr id="150" name="Google Shape;150;p74"/>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74"/>
          <p:cNvSpPr txBox="1"/>
          <p:nvPr>
            <p:ph idx="1" type="body"/>
          </p:nvPr>
        </p:nvSpPr>
        <p:spPr>
          <a:xfrm>
            <a:off x="467544" y="1196752"/>
            <a:ext cx="8220844" cy="5184576"/>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a:solidFill>
                  <a:schemeClr val="dk1"/>
                </a:solidFill>
              </a:defRPr>
            </a:lvl1pPr>
            <a:lvl2pPr indent="-381000" lvl="1" marL="914400" algn="l">
              <a:spcBef>
                <a:spcPts val="480"/>
              </a:spcBef>
              <a:spcAft>
                <a:spcPts val="0"/>
              </a:spcAft>
              <a:buClr>
                <a:schemeClr val="dk1"/>
              </a:buClr>
              <a:buSzPts val="2400"/>
              <a:buChar char="⮚"/>
              <a:defRPr>
                <a:solidFill>
                  <a:schemeClr val="dk1"/>
                </a:solidFill>
              </a:defRPr>
            </a:lvl2pPr>
            <a:lvl3pPr indent="-381000" lvl="2" marL="1371600" algn="l">
              <a:spcBef>
                <a:spcPts val="480"/>
              </a:spcBef>
              <a:spcAft>
                <a:spcPts val="0"/>
              </a:spcAft>
              <a:buClr>
                <a:schemeClr val="dk1"/>
              </a:buClr>
              <a:buSzPts val="2400"/>
              <a:buChar char="▪"/>
              <a:defRPr>
                <a:solidFill>
                  <a:schemeClr val="dk1"/>
                </a:solidFill>
              </a:defRPr>
            </a:lvl3pPr>
            <a:lvl4pPr indent="-381000" lvl="3" marL="1828800" algn="l">
              <a:spcBef>
                <a:spcPts val="480"/>
              </a:spcBef>
              <a:spcAft>
                <a:spcPts val="0"/>
              </a:spcAft>
              <a:buClr>
                <a:schemeClr val="dk1"/>
              </a:buClr>
              <a:buSzPts val="2400"/>
              <a:buFont typeface="Times New Roman"/>
              <a:buChar char="–"/>
              <a:defRPr>
                <a:solidFill>
                  <a:schemeClr val="dk1"/>
                </a:solidFill>
              </a:defRPr>
            </a:lvl4pPr>
            <a:lvl5pPr indent="-381000" lvl="4" marL="2286000" algn="l">
              <a:spcBef>
                <a:spcPts val="480"/>
              </a:spcBef>
              <a:spcAft>
                <a:spcPts val="0"/>
              </a:spcAft>
              <a:buClr>
                <a:schemeClr val="dk1"/>
              </a:buClr>
              <a:buSzPts val="2400"/>
              <a:buChar char="▪"/>
              <a:defRPr>
                <a:solidFill>
                  <a:schemeClr val="dk1"/>
                </a:solidFill>
              </a:defRPr>
            </a:lvl5pPr>
            <a:lvl6pPr indent="-342900" lvl="5" marL="2743200" algn="l">
              <a:spcBef>
                <a:spcPts val="360"/>
              </a:spcBef>
              <a:spcAft>
                <a:spcPts val="0"/>
              </a:spcAft>
              <a:buClr>
                <a:srgbClr val="000000"/>
              </a:buClr>
              <a:buSzPts val="1800"/>
              <a:buChar char="▪"/>
              <a:defRPr/>
            </a:lvl6pPr>
            <a:lvl7pPr indent="-342900" lvl="6" marL="3200400" algn="l">
              <a:spcBef>
                <a:spcPts val="360"/>
              </a:spcBef>
              <a:spcAft>
                <a:spcPts val="0"/>
              </a:spcAft>
              <a:buClr>
                <a:srgbClr val="000000"/>
              </a:buClr>
              <a:buSzPts val="1800"/>
              <a:buChar char="▪"/>
              <a:defRPr/>
            </a:lvl7pPr>
            <a:lvl8pPr indent="-342900" lvl="7" marL="3657600" algn="l">
              <a:spcBef>
                <a:spcPts val="360"/>
              </a:spcBef>
              <a:spcAft>
                <a:spcPts val="0"/>
              </a:spcAft>
              <a:buClr>
                <a:srgbClr val="000000"/>
              </a:buClr>
              <a:buSzPts val="1800"/>
              <a:buChar char="▪"/>
              <a:defRPr/>
            </a:lvl8pPr>
            <a:lvl9pPr indent="-342900" lvl="8" marL="4114800" algn="l">
              <a:spcBef>
                <a:spcPts val="360"/>
              </a:spcBef>
              <a:spcAft>
                <a:spcPts val="0"/>
              </a:spcAft>
              <a:buClr>
                <a:srgbClr val="000000"/>
              </a:buClr>
              <a:buSzPts val="1800"/>
              <a:buChar char="▪"/>
              <a:defRPr/>
            </a:lvl9pPr>
          </a:lstStyle>
          <a:p/>
        </p:txBody>
      </p:sp>
      <p:sp>
        <p:nvSpPr>
          <p:cNvPr id="152" name="Google Shape;152;p74"/>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1pPr>
            <a:lvl2pPr indent="0" lvl="1"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2pPr>
            <a:lvl3pPr indent="0" lvl="2"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3pPr>
            <a:lvl4pPr indent="0" lvl="3"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4pPr>
            <a:lvl5pPr indent="0" lvl="4"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5pPr>
            <a:lvl6pPr indent="0" lvl="5"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6pPr>
            <a:lvl7pPr indent="0" lvl="6"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7pPr>
            <a:lvl8pPr indent="0" lvl="7"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8pPr>
            <a:lvl9pPr indent="0" lvl="8" marL="0" marR="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153" name="Google Shape;153;p74"/>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rgbClr val="660033"/>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showMasterSp="0">
  <p:cSld name="標題投影片">
    <p:spTree>
      <p:nvGrpSpPr>
        <p:cNvPr id="167" name="Shape 167"/>
        <p:cNvGrpSpPr/>
        <p:nvPr/>
      </p:nvGrpSpPr>
      <p:grpSpPr>
        <a:xfrm>
          <a:off x="0" y="0"/>
          <a:ext cx="0" cy="0"/>
          <a:chOff x="0" y="0"/>
          <a:chExt cx="0" cy="0"/>
        </a:xfrm>
      </p:grpSpPr>
      <p:sp>
        <p:nvSpPr>
          <p:cNvPr id="168" name="Google Shape;168;p76"/>
          <p:cNvSpPr txBox="1"/>
          <p:nvPr>
            <p:ph type="title"/>
          </p:nvPr>
        </p:nvSpPr>
        <p:spPr>
          <a:xfrm>
            <a:off x="611560" y="3140968"/>
            <a:ext cx="8186861" cy="136815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76"/>
          <p:cNvSpPr txBox="1"/>
          <p:nvPr>
            <p:ph idx="12" type="sldNum"/>
          </p:nvPr>
        </p:nvSpPr>
        <p:spPr>
          <a:xfrm>
            <a:off x="8485187" y="6553200"/>
            <a:ext cx="658812" cy="304800"/>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1pPr>
            <a:lvl2pPr indent="0" lvl="1" marL="0" marR="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2pPr>
            <a:lvl3pPr indent="0" lvl="2" marL="0" marR="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3pPr>
            <a:lvl4pPr indent="0" lvl="3" marL="0" marR="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4pPr>
            <a:lvl5pPr indent="0" lvl="4" marL="0" marR="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5pPr>
            <a:lvl6pPr indent="0" lvl="5" marL="0" marR="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6pPr>
            <a:lvl7pPr indent="0" lvl="6" marL="0" marR="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7pPr>
            <a:lvl8pPr indent="0" lvl="7" marL="0" marR="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8pPr>
            <a:lvl9pPr indent="0" lvl="8" marL="0" marR="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170" name="Google Shape;170;p76"/>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rgbClr val="660033"/>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圖表" type="chart">
  <p:cSld name="CHART">
    <p:spTree>
      <p:nvGrpSpPr>
        <p:cNvPr id="36" name="Shape 36"/>
        <p:cNvGrpSpPr/>
        <p:nvPr/>
      </p:nvGrpSpPr>
      <p:grpSpPr>
        <a:xfrm>
          <a:off x="0" y="0"/>
          <a:ext cx="0" cy="0"/>
          <a:chOff x="0" y="0"/>
          <a:chExt cx="0" cy="0"/>
        </a:xfrm>
      </p:grpSpPr>
      <p:sp>
        <p:nvSpPr>
          <p:cNvPr id="37" name="Google Shape;37;p55"/>
          <p:cNvSpPr txBox="1"/>
          <p:nvPr>
            <p:ph type="title"/>
          </p:nvPr>
        </p:nvSpPr>
        <p:spPr>
          <a:xfrm>
            <a:off x="182563" y="304800"/>
            <a:ext cx="7970837" cy="692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5"/>
          <p:cNvSpPr/>
          <p:nvPr>
            <p:ph idx="2" type="chart"/>
          </p:nvPr>
        </p:nvSpPr>
        <p:spPr>
          <a:xfrm>
            <a:off x="611188" y="1295400"/>
            <a:ext cx="8077200" cy="4876800"/>
          </a:xfrm>
          <a:prstGeom prst="rect">
            <a:avLst/>
          </a:prstGeom>
          <a:noFill/>
          <a:ln>
            <a:noFill/>
          </a:ln>
        </p:spPr>
        <p:txBody>
          <a:bodyPr anchorCtr="0" anchor="t" bIns="45700" lIns="91425" spcFirstLastPara="1" rIns="91425" wrap="square" tIns="45700">
            <a:noAutofit/>
          </a:bodyPr>
          <a:lstStyle>
            <a:lvl1pPr lvl="0" marR="0" rtl="0" algn="l">
              <a:spcBef>
                <a:spcPts val="560"/>
              </a:spcBef>
              <a:spcAft>
                <a:spcPts val="0"/>
              </a:spcAft>
              <a:buClr>
                <a:schemeClr val="accent1"/>
              </a:buClr>
              <a:buSzPts val="2800"/>
              <a:buFont typeface="Noto Sans Symbols"/>
              <a:buChar char="❖"/>
              <a:defRPr b="1" sz="2800">
                <a:solidFill>
                  <a:schemeClr val="dk1"/>
                </a:solidFill>
                <a:latin typeface="Times New Roman"/>
                <a:ea typeface="Times New Roman"/>
                <a:cs typeface="Times New Roman"/>
                <a:sym typeface="Times New Roman"/>
              </a:defRPr>
            </a:lvl1pPr>
            <a:lvl2pPr lvl="1"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3pPr>
            <a:lvl4pPr lvl="3" marR="0" rtl="0" algn="l">
              <a:spcBef>
                <a:spcPts val="480"/>
              </a:spcBef>
              <a:spcAft>
                <a:spcPts val="0"/>
              </a:spcAft>
              <a:buClr>
                <a:schemeClr val="dk1"/>
              </a:buClr>
              <a:buSzPts val="2400"/>
              <a:buFont typeface="Times New Roman"/>
              <a:buChar char="–"/>
              <a:defRPr b="1" i="0" sz="2400" u="none" cap="none" strike="noStrike">
                <a:solidFill>
                  <a:schemeClr val="dk1"/>
                </a:solidFill>
                <a:latin typeface="Times New Roman"/>
                <a:ea typeface="Times New Roman"/>
                <a:cs typeface="Times New Roman"/>
                <a:sym typeface="Times New Roman"/>
              </a:defRPr>
            </a:lvl4pPr>
            <a:lvl5pPr lvl="4"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5pPr>
            <a:lvl6pPr lvl="5"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6pPr>
            <a:lvl7pPr lvl="6"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7pPr>
            <a:lvl8pPr lvl="7"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8pPr>
            <a:lvl9pPr lvl="8"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9pPr>
          </a:lstStyle>
          <a:p/>
        </p:txBody>
      </p:sp>
      <p:sp>
        <p:nvSpPr>
          <p:cNvPr id="39" name="Google Shape;39;p55"/>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1pPr>
            <a:lvl2pPr indent="0" lvl="1"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2pPr>
            <a:lvl3pPr indent="0" lvl="2"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3pPr>
            <a:lvl4pPr indent="0" lvl="3"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4pPr>
            <a:lvl5pPr indent="0" lvl="4"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5pPr>
            <a:lvl6pPr indent="0" lvl="5"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6pPr>
            <a:lvl7pPr indent="0" lvl="6"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7pPr>
            <a:lvl8pPr indent="0" lvl="7"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8pPr>
            <a:lvl9pPr indent="0" lvl="8"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40" name="Google Shape;40;p55"/>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chemeClr val="accen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41" name="Shape 41"/>
        <p:cNvGrpSpPr/>
        <p:nvPr/>
      </p:nvGrpSpPr>
      <p:grpSpPr>
        <a:xfrm>
          <a:off x="0" y="0"/>
          <a:ext cx="0" cy="0"/>
          <a:chOff x="0" y="0"/>
          <a:chExt cx="0" cy="0"/>
        </a:xfrm>
      </p:grpSpPr>
      <p:sp>
        <p:nvSpPr>
          <p:cNvPr id="42" name="Google Shape;42;p56"/>
          <p:cNvSpPr txBox="1"/>
          <p:nvPr>
            <p:ph type="title"/>
          </p:nvPr>
        </p:nvSpPr>
        <p:spPr>
          <a:xfrm rot="5400000">
            <a:off x="4691857" y="2175668"/>
            <a:ext cx="5867400" cy="212566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6"/>
          <p:cNvSpPr txBox="1"/>
          <p:nvPr>
            <p:ph idx="1" type="body"/>
          </p:nvPr>
        </p:nvSpPr>
        <p:spPr>
          <a:xfrm rot="5400000">
            <a:off x="362744" y="124619"/>
            <a:ext cx="5867400" cy="62277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rgbClr val="000000"/>
              </a:buClr>
              <a:buSzPts val="1800"/>
              <a:buChar char="▪"/>
              <a:defRPr/>
            </a:lvl6pPr>
            <a:lvl7pPr indent="-342900" lvl="6" marL="3200400" algn="l">
              <a:spcBef>
                <a:spcPts val="360"/>
              </a:spcBef>
              <a:spcAft>
                <a:spcPts val="0"/>
              </a:spcAft>
              <a:buClr>
                <a:srgbClr val="000000"/>
              </a:buClr>
              <a:buSzPts val="1800"/>
              <a:buChar char="▪"/>
              <a:defRPr/>
            </a:lvl7pPr>
            <a:lvl8pPr indent="-342900" lvl="7" marL="3657600" algn="l">
              <a:spcBef>
                <a:spcPts val="360"/>
              </a:spcBef>
              <a:spcAft>
                <a:spcPts val="0"/>
              </a:spcAft>
              <a:buClr>
                <a:srgbClr val="000000"/>
              </a:buClr>
              <a:buSzPts val="1800"/>
              <a:buChar char="▪"/>
              <a:defRPr/>
            </a:lvl8pPr>
            <a:lvl9pPr indent="-342900" lvl="8" marL="4114800" algn="l">
              <a:spcBef>
                <a:spcPts val="360"/>
              </a:spcBef>
              <a:spcAft>
                <a:spcPts val="0"/>
              </a:spcAft>
              <a:buClr>
                <a:srgbClr val="000000"/>
              </a:buClr>
              <a:buSzPts val="1800"/>
              <a:buChar char="▪"/>
              <a:defRPr/>
            </a:lvl9pPr>
          </a:lstStyle>
          <a:p/>
        </p:txBody>
      </p:sp>
      <p:sp>
        <p:nvSpPr>
          <p:cNvPr id="44" name="Google Shape;44;p56"/>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1pPr>
            <a:lvl2pPr indent="0" lvl="1"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2pPr>
            <a:lvl3pPr indent="0" lvl="2"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3pPr>
            <a:lvl4pPr indent="0" lvl="3"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4pPr>
            <a:lvl5pPr indent="0" lvl="4"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5pPr>
            <a:lvl6pPr indent="0" lvl="5"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6pPr>
            <a:lvl7pPr indent="0" lvl="6"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7pPr>
            <a:lvl8pPr indent="0" lvl="7"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8pPr>
            <a:lvl9pPr indent="0" lvl="8"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45" name="Google Shape;45;p56"/>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chemeClr val="accen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46" name="Shape 46"/>
        <p:cNvGrpSpPr/>
        <p:nvPr/>
      </p:nvGrpSpPr>
      <p:grpSpPr>
        <a:xfrm>
          <a:off x="0" y="0"/>
          <a:ext cx="0" cy="0"/>
          <a:chOff x="0" y="0"/>
          <a:chExt cx="0" cy="0"/>
        </a:xfrm>
      </p:grpSpPr>
      <p:sp>
        <p:nvSpPr>
          <p:cNvPr id="47" name="Google Shape;47;p57"/>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7"/>
          <p:cNvSpPr txBox="1"/>
          <p:nvPr>
            <p:ph idx="1" type="body"/>
          </p:nvPr>
        </p:nvSpPr>
        <p:spPr>
          <a:xfrm rot="5400000">
            <a:off x="2139949" y="-376237"/>
            <a:ext cx="4876800" cy="82200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rgbClr val="000000"/>
              </a:buClr>
              <a:buSzPts val="1800"/>
              <a:buChar char="▪"/>
              <a:defRPr/>
            </a:lvl6pPr>
            <a:lvl7pPr indent="-342900" lvl="6" marL="3200400" algn="l">
              <a:spcBef>
                <a:spcPts val="360"/>
              </a:spcBef>
              <a:spcAft>
                <a:spcPts val="0"/>
              </a:spcAft>
              <a:buClr>
                <a:srgbClr val="000000"/>
              </a:buClr>
              <a:buSzPts val="1800"/>
              <a:buChar char="▪"/>
              <a:defRPr/>
            </a:lvl7pPr>
            <a:lvl8pPr indent="-342900" lvl="7" marL="3657600" algn="l">
              <a:spcBef>
                <a:spcPts val="360"/>
              </a:spcBef>
              <a:spcAft>
                <a:spcPts val="0"/>
              </a:spcAft>
              <a:buClr>
                <a:srgbClr val="000000"/>
              </a:buClr>
              <a:buSzPts val="1800"/>
              <a:buChar char="▪"/>
              <a:defRPr/>
            </a:lvl8pPr>
            <a:lvl9pPr indent="-342900" lvl="8" marL="4114800" algn="l">
              <a:spcBef>
                <a:spcPts val="360"/>
              </a:spcBef>
              <a:spcAft>
                <a:spcPts val="0"/>
              </a:spcAft>
              <a:buClr>
                <a:srgbClr val="000000"/>
              </a:buClr>
              <a:buSzPts val="1800"/>
              <a:buChar char="▪"/>
              <a:defRPr/>
            </a:lvl9pPr>
          </a:lstStyle>
          <a:p/>
        </p:txBody>
      </p:sp>
      <p:sp>
        <p:nvSpPr>
          <p:cNvPr id="49" name="Google Shape;49;p57"/>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1pPr>
            <a:lvl2pPr indent="0" lvl="1"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2pPr>
            <a:lvl3pPr indent="0" lvl="2"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3pPr>
            <a:lvl4pPr indent="0" lvl="3"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4pPr>
            <a:lvl5pPr indent="0" lvl="4"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5pPr>
            <a:lvl6pPr indent="0" lvl="5"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6pPr>
            <a:lvl7pPr indent="0" lvl="6"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7pPr>
            <a:lvl8pPr indent="0" lvl="7"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8pPr>
            <a:lvl9pPr indent="0" lvl="8"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50" name="Google Shape;50;p57"/>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chemeClr val="accen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type="picTx">
  <p:cSld name="PICTURE_WITH_CAPTION_TEXT">
    <p:spTree>
      <p:nvGrpSpPr>
        <p:cNvPr id="51" name="Shape 51"/>
        <p:cNvGrpSpPr/>
        <p:nvPr/>
      </p:nvGrpSpPr>
      <p:grpSpPr>
        <a:xfrm>
          <a:off x="0" y="0"/>
          <a:ext cx="0" cy="0"/>
          <a:chOff x="0" y="0"/>
          <a:chExt cx="0" cy="0"/>
        </a:xfrm>
      </p:grpSpPr>
      <p:sp>
        <p:nvSpPr>
          <p:cNvPr id="52" name="Google Shape;52;p5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8"/>
          <p:cNvSpPr/>
          <p:nvPr>
            <p:ph idx="2" type="pic"/>
          </p:nvPr>
        </p:nvSpPr>
        <p:spPr>
          <a:xfrm>
            <a:off x="1792288" y="612775"/>
            <a:ext cx="5486400" cy="4114800"/>
          </a:xfrm>
          <a:prstGeom prst="rect">
            <a:avLst/>
          </a:prstGeom>
          <a:noFill/>
          <a:ln>
            <a:noFill/>
          </a:ln>
        </p:spPr>
      </p:sp>
      <p:sp>
        <p:nvSpPr>
          <p:cNvPr id="54" name="Google Shape;54;p5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rgbClr val="000000"/>
              </a:buClr>
              <a:buSzPts val="900"/>
              <a:buNone/>
              <a:defRPr sz="900"/>
            </a:lvl6pPr>
            <a:lvl7pPr indent="-228600" lvl="6" marL="3200400" algn="l">
              <a:spcBef>
                <a:spcPts val="180"/>
              </a:spcBef>
              <a:spcAft>
                <a:spcPts val="0"/>
              </a:spcAft>
              <a:buClr>
                <a:srgbClr val="000000"/>
              </a:buClr>
              <a:buSzPts val="900"/>
              <a:buNone/>
              <a:defRPr sz="900"/>
            </a:lvl7pPr>
            <a:lvl8pPr indent="-228600" lvl="7" marL="3657600" algn="l">
              <a:spcBef>
                <a:spcPts val="180"/>
              </a:spcBef>
              <a:spcAft>
                <a:spcPts val="0"/>
              </a:spcAft>
              <a:buClr>
                <a:srgbClr val="000000"/>
              </a:buClr>
              <a:buSzPts val="900"/>
              <a:buNone/>
              <a:defRPr sz="900"/>
            </a:lvl8pPr>
            <a:lvl9pPr indent="-228600" lvl="8" marL="4114800" algn="l">
              <a:spcBef>
                <a:spcPts val="180"/>
              </a:spcBef>
              <a:spcAft>
                <a:spcPts val="0"/>
              </a:spcAft>
              <a:buClr>
                <a:srgbClr val="000000"/>
              </a:buClr>
              <a:buSzPts val="900"/>
              <a:buNone/>
              <a:defRPr sz="900"/>
            </a:lvl9pPr>
          </a:lstStyle>
          <a:p/>
        </p:txBody>
      </p:sp>
      <p:sp>
        <p:nvSpPr>
          <p:cNvPr id="55" name="Google Shape;55;p58"/>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1pPr>
            <a:lvl2pPr indent="0" lvl="1"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2pPr>
            <a:lvl3pPr indent="0" lvl="2"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3pPr>
            <a:lvl4pPr indent="0" lvl="3"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4pPr>
            <a:lvl5pPr indent="0" lvl="4"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5pPr>
            <a:lvl6pPr indent="0" lvl="5"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6pPr>
            <a:lvl7pPr indent="0" lvl="6"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7pPr>
            <a:lvl8pPr indent="0" lvl="7"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8pPr>
            <a:lvl9pPr indent="0" lvl="8"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56" name="Google Shape;56;p58"/>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chemeClr val="accen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type="objTx">
  <p:cSld name="OBJECT_WITH_CAPTION_TEXT">
    <p:spTree>
      <p:nvGrpSpPr>
        <p:cNvPr id="57" name="Shape 57"/>
        <p:cNvGrpSpPr/>
        <p:nvPr/>
      </p:nvGrpSpPr>
      <p:grpSpPr>
        <a:xfrm>
          <a:off x="0" y="0"/>
          <a:ext cx="0" cy="0"/>
          <a:chOff x="0" y="0"/>
          <a:chExt cx="0" cy="0"/>
        </a:xfrm>
      </p:grpSpPr>
      <p:sp>
        <p:nvSpPr>
          <p:cNvPr id="58" name="Google Shape;58;p5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rgbClr val="000000"/>
              </a:buClr>
              <a:buSzPts val="2000"/>
              <a:buChar char="▪"/>
              <a:defRPr sz="2000"/>
            </a:lvl6pPr>
            <a:lvl7pPr indent="-355600" lvl="6" marL="3200400" algn="l">
              <a:spcBef>
                <a:spcPts val="400"/>
              </a:spcBef>
              <a:spcAft>
                <a:spcPts val="0"/>
              </a:spcAft>
              <a:buClr>
                <a:srgbClr val="000000"/>
              </a:buClr>
              <a:buSzPts val="2000"/>
              <a:buChar char="▪"/>
              <a:defRPr sz="2000"/>
            </a:lvl7pPr>
            <a:lvl8pPr indent="-355600" lvl="7" marL="3657600" algn="l">
              <a:spcBef>
                <a:spcPts val="400"/>
              </a:spcBef>
              <a:spcAft>
                <a:spcPts val="0"/>
              </a:spcAft>
              <a:buClr>
                <a:srgbClr val="000000"/>
              </a:buClr>
              <a:buSzPts val="2000"/>
              <a:buChar char="▪"/>
              <a:defRPr sz="2000"/>
            </a:lvl8pPr>
            <a:lvl9pPr indent="-355600" lvl="8" marL="4114800" algn="l">
              <a:spcBef>
                <a:spcPts val="400"/>
              </a:spcBef>
              <a:spcAft>
                <a:spcPts val="0"/>
              </a:spcAft>
              <a:buClr>
                <a:srgbClr val="000000"/>
              </a:buClr>
              <a:buSzPts val="2000"/>
              <a:buChar char="▪"/>
              <a:defRPr sz="2000"/>
            </a:lvl9pPr>
          </a:lstStyle>
          <a:p/>
        </p:txBody>
      </p:sp>
      <p:sp>
        <p:nvSpPr>
          <p:cNvPr id="60" name="Google Shape;60;p5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rgbClr val="000000"/>
              </a:buClr>
              <a:buSzPts val="900"/>
              <a:buNone/>
              <a:defRPr sz="900"/>
            </a:lvl6pPr>
            <a:lvl7pPr indent="-228600" lvl="6" marL="3200400" algn="l">
              <a:spcBef>
                <a:spcPts val="180"/>
              </a:spcBef>
              <a:spcAft>
                <a:spcPts val="0"/>
              </a:spcAft>
              <a:buClr>
                <a:srgbClr val="000000"/>
              </a:buClr>
              <a:buSzPts val="900"/>
              <a:buNone/>
              <a:defRPr sz="900"/>
            </a:lvl7pPr>
            <a:lvl8pPr indent="-228600" lvl="7" marL="3657600" algn="l">
              <a:spcBef>
                <a:spcPts val="180"/>
              </a:spcBef>
              <a:spcAft>
                <a:spcPts val="0"/>
              </a:spcAft>
              <a:buClr>
                <a:srgbClr val="000000"/>
              </a:buClr>
              <a:buSzPts val="900"/>
              <a:buNone/>
              <a:defRPr sz="900"/>
            </a:lvl8pPr>
            <a:lvl9pPr indent="-228600" lvl="8" marL="4114800" algn="l">
              <a:spcBef>
                <a:spcPts val="180"/>
              </a:spcBef>
              <a:spcAft>
                <a:spcPts val="0"/>
              </a:spcAft>
              <a:buClr>
                <a:srgbClr val="000000"/>
              </a:buClr>
              <a:buSzPts val="900"/>
              <a:buNone/>
              <a:defRPr sz="900"/>
            </a:lvl9pPr>
          </a:lstStyle>
          <a:p/>
        </p:txBody>
      </p:sp>
      <p:sp>
        <p:nvSpPr>
          <p:cNvPr id="61" name="Google Shape;61;p59"/>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1pPr>
            <a:lvl2pPr indent="0" lvl="1"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2pPr>
            <a:lvl3pPr indent="0" lvl="2"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3pPr>
            <a:lvl4pPr indent="0" lvl="3"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4pPr>
            <a:lvl5pPr indent="0" lvl="4"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5pPr>
            <a:lvl6pPr indent="0" lvl="5"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6pPr>
            <a:lvl7pPr indent="0" lvl="6"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7pPr>
            <a:lvl8pPr indent="0" lvl="7"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8pPr>
            <a:lvl9pPr indent="0" lvl="8"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62" name="Google Shape;62;p59"/>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chemeClr val="accen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63" name="Shape 63"/>
        <p:cNvGrpSpPr/>
        <p:nvPr/>
      </p:nvGrpSpPr>
      <p:grpSpPr>
        <a:xfrm>
          <a:off x="0" y="0"/>
          <a:ext cx="0" cy="0"/>
          <a:chOff x="0" y="0"/>
          <a:chExt cx="0" cy="0"/>
        </a:xfrm>
      </p:grpSpPr>
      <p:sp>
        <p:nvSpPr>
          <p:cNvPr id="64" name="Google Shape;64;p60"/>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1pPr>
            <a:lvl2pPr indent="0" lvl="1"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2pPr>
            <a:lvl3pPr indent="0" lvl="2"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3pPr>
            <a:lvl4pPr indent="0" lvl="3"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4pPr>
            <a:lvl5pPr indent="0" lvl="4"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5pPr>
            <a:lvl6pPr indent="0" lvl="5"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6pPr>
            <a:lvl7pPr indent="0" lvl="6"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7pPr>
            <a:lvl8pPr indent="0" lvl="7"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8pPr>
            <a:lvl9pPr indent="0" lvl="8"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65" name="Google Shape;65;p60"/>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chemeClr val="accen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66" name="Shape 66"/>
        <p:cNvGrpSpPr/>
        <p:nvPr/>
      </p:nvGrpSpPr>
      <p:grpSpPr>
        <a:xfrm>
          <a:off x="0" y="0"/>
          <a:ext cx="0" cy="0"/>
          <a:chOff x="0" y="0"/>
          <a:chExt cx="0" cy="0"/>
        </a:xfrm>
      </p:grpSpPr>
      <p:sp>
        <p:nvSpPr>
          <p:cNvPr id="67" name="Google Shape;67;p61"/>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61"/>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1pPr>
            <a:lvl2pPr indent="0" lvl="1"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2pPr>
            <a:lvl3pPr indent="0" lvl="2"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3pPr>
            <a:lvl4pPr indent="0" lvl="3"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4pPr>
            <a:lvl5pPr indent="0" lvl="4"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5pPr>
            <a:lvl6pPr indent="0" lvl="5"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6pPr>
            <a:lvl7pPr indent="0" lvl="6"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7pPr>
            <a:lvl8pPr indent="0" lvl="7"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8pPr>
            <a:lvl9pPr indent="0" lvl="8" marL="0" marR="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sp>
        <p:nvSpPr>
          <p:cNvPr id="69" name="Google Shape;69;p61"/>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b="1" sz="1200">
                <a:solidFill>
                  <a:schemeClr val="accen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9.jp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4.xml"/><Relationship Id="rId12" Type="http://schemas.openxmlformats.org/officeDocument/2006/relationships/slideLayout" Target="../slideLayouts/slideLayout23.xml"/><Relationship Id="rId1" Type="http://schemas.openxmlformats.org/officeDocument/2006/relationships/image" Target="../media/image1.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14.jpg"/><Relationship Id="rId3" Type="http://schemas.openxmlformats.org/officeDocument/2006/relationships/slideLayout" Target="../slideLayouts/slideLayout24.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9"/>
          <p:cNvSpPr/>
          <p:nvPr/>
        </p:nvSpPr>
        <p:spPr>
          <a:xfrm>
            <a:off x="7848600" y="404812"/>
            <a:ext cx="833437" cy="8334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1" name="Google Shape;11;p49"/>
          <p:cNvSpPr/>
          <p:nvPr/>
        </p:nvSpPr>
        <p:spPr>
          <a:xfrm>
            <a:off x="5715000" y="1624012"/>
            <a:ext cx="496887" cy="49688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2" name="Google Shape;12;p49"/>
          <p:cNvSpPr/>
          <p:nvPr/>
        </p:nvSpPr>
        <p:spPr>
          <a:xfrm>
            <a:off x="6858000" y="709612"/>
            <a:ext cx="676275" cy="67627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3" name="Google Shape;13;p49"/>
          <p:cNvSpPr/>
          <p:nvPr/>
        </p:nvSpPr>
        <p:spPr>
          <a:xfrm>
            <a:off x="7543800" y="1319212"/>
            <a:ext cx="349250" cy="34925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4" name="Google Shape;14;p49"/>
          <p:cNvSpPr/>
          <p:nvPr/>
        </p:nvSpPr>
        <p:spPr>
          <a:xfrm>
            <a:off x="7620000" y="1776412"/>
            <a:ext cx="433387" cy="43338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5" name="Google Shape;15;p49"/>
          <p:cNvSpPr txBox="1"/>
          <p:nvPr/>
        </p:nvSpPr>
        <p:spPr>
          <a:xfrm>
            <a:off x="0" y="2708275"/>
            <a:ext cx="9144000" cy="152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descr="封面1.jpg" id="16" name="Google Shape;16;p49"/>
          <p:cNvPicPr preferRelativeResize="0"/>
          <p:nvPr/>
        </p:nvPicPr>
        <p:blipFill rotWithShape="1">
          <a:blip r:embed="rId2">
            <a:alphaModFix/>
          </a:blip>
          <a:srcRect b="0" l="0" r="0" t="0"/>
          <a:stretch/>
        </p:blipFill>
        <p:spPr>
          <a:xfrm>
            <a:off x="3851275" y="6324600"/>
            <a:ext cx="1930400" cy="533400"/>
          </a:xfrm>
          <a:prstGeom prst="rect">
            <a:avLst/>
          </a:prstGeom>
          <a:noFill/>
          <a:ln>
            <a:noFill/>
          </a:ln>
        </p:spPr>
      </p:pic>
      <p:sp>
        <p:nvSpPr>
          <p:cNvPr id="17" name="Google Shape;17;p49"/>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2pPr>
            <a:lvl3pPr lvl="2"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3pPr>
            <a:lvl4pPr lvl="3"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4pPr>
            <a:lvl5pPr lvl="4"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5pPr>
            <a:lvl6pPr lvl="5"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9pPr>
          </a:lstStyle>
          <a:p/>
        </p:txBody>
      </p:sp>
      <p:sp>
        <p:nvSpPr>
          <p:cNvPr id="18" name="Google Shape;18;p49"/>
          <p:cNvSpPr txBox="1"/>
          <p:nvPr>
            <p:ph idx="1" type="body"/>
          </p:nvPr>
        </p:nvSpPr>
        <p:spPr>
          <a:xfrm>
            <a:off x="468312" y="1295400"/>
            <a:ext cx="8220075" cy="48768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accent1"/>
              </a:buClr>
              <a:buSzPts val="2800"/>
              <a:buFont typeface="Noto Sans Symbols"/>
              <a:buChar char="❖"/>
              <a:defRPr b="1"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3pPr>
            <a:lvl4pPr indent="-381000" lvl="3" marL="1828800" marR="0" rtl="0" algn="l">
              <a:spcBef>
                <a:spcPts val="480"/>
              </a:spcBef>
              <a:spcAft>
                <a:spcPts val="0"/>
              </a:spcAft>
              <a:buClr>
                <a:schemeClr val="dk1"/>
              </a:buClr>
              <a:buSzPts val="2400"/>
              <a:buFont typeface="Times New Roman"/>
              <a:buChar char="–"/>
              <a:defRPr b="1" i="0" sz="2400" u="none" cap="none" strike="noStrike">
                <a:solidFill>
                  <a:schemeClr val="dk1"/>
                </a:solidFill>
                <a:latin typeface="Times New Roman"/>
                <a:ea typeface="Times New Roman"/>
                <a:cs typeface="Times New Roman"/>
                <a:sym typeface="Times New Roman"/>
              </a:defRPr>
            </a:lvl4pPr>
            <a:lvl5pPr indent="-381000" lvl="4" marL="2286000"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5pPr>
            <a:lvl6pPr indent="-381000" lvl="5" marL="27432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6pPr>
            <a:lvl7pPr indent="-381000" lvl="6" marL="32004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7pPr>
            <a:lvl8pPr indent="-381000" lvl="7" marL="36576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8pPr>
            <a:lvl9pPr indent="-381000" lvl="8" marL="41148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9pPr>
          </a:lstStyle>
          <a:p/>
        </p:txBody>
      </p:sp>
      <p:sp>
        <p:nvSpPr>
          <p:cNvPr id="19" name="Google Shape;19;p49"/>
          <p:cNvSpPr txBox="1"/>
          <p:nvPr>
            <p:ph idx="12" type="sldNum"/>
          </p:nvPr>
        </p:nvSpPr>
        <p:spPr>
          <a:xfrm>
            <a:off x="8485187" y="6553200"/>
            <a:ext cx="658812" cy="304800"/>
          </a:xfrm>
          <a:prstGeom prst="rect">
            <a:avLst/>
          </a:prstGeom>
          <a:noFill/>
          <a:ln>
            <a:noFill/>
          </a:ln>
        </p:spPr>
        <p:txBody>
          <a:bodyPr anchorCtr="0" anchor="t" bIns="45700" lIns="91425" spcFirstLastPara="1" rIns="91425" wrap="square" tIns="45700">
            <a:noAutofit/>
          </a:bodyPr>
          <a:lstStyle>
            <a:lvl1pPr indent="0" lvl="0" marL="0" marR="0" rtl="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1pPr>
            <a:lvl2pPr indent="0" lvl="1" marL="0" marR="0" rtl="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2pPr>
            <a:lvl3pPr indent="0" lvl="2" marL="0" marR="0" rtl="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3pPr>
            <a:lvl4pPr indent="0" lvl="3" marL="0" marR="0" rtl="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4pPr>
            <a:lvl5pPr indent="0" lvl="4" marL="0" marR="0" rtl="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5pPr>
            <a:lvl6pPr indent="0" lvl="5" marL="0" marR="0" rtl="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6pPr>
            <a:lvl7pPr indent="0" lvl="6" marL="0" marR="0" rtl="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7pPr>
            <a:lvl8pPr indent="0" lvl="7" marL="0" marR="0" rtl="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8pPr>
            <a:lvl9pPr indent="0" lvl="8" marL="0" marR="0" rtl="0" algn="ctr">
              <a:lnSpc>
                <a:spcPct val="100000"/>
              </a:lnSpc>
              <a:spcBef>
                <a:spcPts val="0"/>
              </a:spcBef>
              <a:spcAft>
                <a:spcPts val="0"/>
              </a:spcAft>
              <a:buClr>
                <a:schemeClr val="lt1"/>
              </a:buClr>
              <a:buSzPts val="1400"/>
              <a:buFont typeface="Verdana"/>
              <a:buNone/>
              <a:defRPr b="1" i="0" sz="1400" u="none">
                <a:solidFill>
                  <a:schemeClr val="lt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
        <p:nvSpPr>
          <p:cNvPr id="20" name="Google Shape;20;p49"/>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chemeClr val="accent1"/>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2pPr>
            <a:lvl3pPr lvl="2"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3pPr>
            <a:lvl4pPr lvl="3"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4pPr>
            <a:lvl5pPr lvl="4"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5pPr>
            <a:lvl6pPr lvl="5"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6pPr>
            <a:lvl7pPr lvl="6"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7pPr>
            <a:lvl8pPr lvl="7"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8pPr>
            <a:lvl9pPr lvl="8"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9pPr>
          </a:lstStyle>
          <a:p/>
        </p:txBody>
      </p:sp>
    </p:spTree>
  </p:cSld>
  <p:clrMap accent1="accent1" accent2="accent2" accent3="accent3" accent4="accent4" accent5="accent5" accent6="accent6" bg1="lt1" bg2="dk2" tx1="dk1" tx2="lt2" folHlink="folHlink" hlink="hlink"/>
  <p:sldLayoutIdLst>
    <p:sldLayoutId id="2147483649"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 name="Shape 25"/>
        <p:cNvGrpSpPr/>
        <p:nvPr/>
      </p:nvGrpSpPr>
      <p:grpSpPr>
        <a:xfrm>
          <a:off x="0" y="0"/>
          <a:ext cx="0" cy="0"/>
          <a:chOff x="0" y="0"/>
          <a:chExt cx="0" cy="0"/>
        </a:xfrm>
      </p:grpSpPr>
      <p:sp>
        <p:nvSpPr>
          <p:cNvPr id="26" name="Google Shape;26;p51"/>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2pPr>
            <a:lvl3pPr lvl="2"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3pPr>
            <a:lvl4pPr lvl="3"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4pPr>
            <a:lvl5pPr lvl="4"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5pPr>
            <a:lvl6pPr lvl="5"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9pPr>
          </a:lstStyle>
          <a:p/>
        </p:txBody>
      </p:sp>
      <p:sp>
        <p:nvSpPr>
          <p:cNvPr id="27" name="Google Shape;27;p51"/>
          <p:cNvSpPr txBox="1"/>
          <p:nvPr>
            <p:ph idx="1" type="body"/>
          </p:nvPr>
        </p:nvSpPr>
        <p:spPr>
          <a:xfrm>
            <a:off x="468312" y="1295400"/>
            <a:ext cx="8220075" cy="48768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accent1"/>
              </a:buClr>
              <a:buSzPts val="2800"/>
              <a:buFont typeface="Noto Sans Symbols"/>
              <a:buChar char="❖"/>
              <a:defRPr b="1"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3pPr>
            <a:lvl4pPr indent="-381000" lvl="3" marL="1828800" marR="0" rtl="0" algn="l">
              <a:spcBef>
                <a:spcPts val="480"/>
              </a:spcBef>
              <a:spcAft>
                <a:spcPts val="0"/>
              </a:spcAft>
              <a:buClr>
                <a:schemeClr val="dk1"/>
              </a:buClr>
              <a:buSzPts val="2400"/>
              <a:buFont typeface="Times New Roman"/>
              <a:buChar char="–"/>
              <a:defRPr b="1" i="0" sz="2400" u="none" cap="none" strike="noStrike">
                <a:solidFill>
                  <a:schemeClr val="dk1"/>
                </a:solidFill>
                <a:latin typeface="Times New Roman"/>
                <a:ea typeface="Times New Roman"/>
                <a:cs typeface="Times New Roman"/>
                <a:sym typeface="Times New Roman"/>
              </a:defRPr>
            </a:lvl4pPr>
            <a:lvl5pPr indent="-381000" lvl="4" marL="2286000"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5pPr>
            <a:lvl6pPr indent="-381000" lvl="5" marL="27432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6pPr>
            <a:lvl7pPr indent="-381000" lvl="6" marL="32004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7pPr>
            <a:lvl8pPr indent="-381000" lvl="7" marL="36576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8pPr>
            <a:lvl9pPr indent="-381000" lvl="8" marL="41148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9pPr>
          </a:lstStyle>
          <a:p/>
        </p:txBody>
      </p:sp>
      <p:sp>
        <p:nvSpPr>
          <p:cNvPr id="28" name="Google Shape;28;p51"/>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rtl="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1pPr>
            <a:lvl2pPr indent="0" lvl="1" marL="0" marR="0" rtl="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2pPr>
            <a:lvl3pPr indent="0" lvl="2" marL="0" marR="0" rtl="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3pPr>
            <a:lvl4pPr indent="0" lvl="3" marL="0" marR="0" rtl="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4pPr>
            <a:lvl5pPr indent="0" lvl="4" marL="0" marR="0" rtl="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5pPr>
            <a:lvl6pPr indent="0" lvl="5" marL="0" marR="0" rtl="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6pPr>
            <a:lvl7pPr indent="0" lvl="6" marL="0" marR="0" rtl="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7pPr>
            <a:lvl8pPr indent="0" lvl="7" marL="0" marR="0" rtl="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8pPr>
            <a:lvl9pPr indent="0" lvl="8" marL="0" marR="0" rtl="0" algn="ctr">
              <a:lnSpc>
                <a:spcPct val="100000"/>
              </a:lnSpc>
              <a:spcBef>
                <a:spcPts val="0"/>
              </a:spcBef>
              <a:spcAft>
                <a:spcPts val="0"/>
              </a:spcAft>
              <a:buClr>
                <a:schemeClr val="accent1"/>
              </a:buClr>
              <a:buSzPts val="1400"/>
              <a:buFont typeface="Verdana"/>
              <a:buNone/>
              <a:defRPr b="1" i="0" sz="1400" u="none">
                <a:solidFill>
                  <a:schemeClr val="accent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
        <p:nvSpPr>
          <p:cNvPr id="29" name="Google Shape;29;p51"/>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chemeClr val="accent1"/>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2pPr>
            <a:lvl3pPr lvl="2"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3pPr>
            <a:lvl4pPr lvl="3"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4pPr>
            <a:lvl5pPr lvl="4"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5pPr>
            <a:lvl6pPr lvl="5"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6pPr>
            <a:lvl7pPr lvl="6"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7pPr>
            <a:lvl8pPr lvl="7"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8pPr>
            <a:lvl9pPr lvl="8"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9pPr>
          </a:lstStyle>
          <a:p/>
        </p:txBody>
      </p:sp>
      <p:sp>
        <p:nvSpPr>
          <p:cNvPr id="30" name="Google Shape;30;p51"/>
          <p:cNvSpPr txBox="1"/>
          <p:nvPr/>
        </p:nvSpPr>
        <p:spPr>
          <a:xfrm>
            <a:off x="0" y="914400"/>
            <a:ext cx="9144000" cy="76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9" name="Shape 89"/>
        <p:cNvGrpSpPr/>
        <p:nvPr/>
      </p:nvGrpSpPr>
      <p:grpSpPr>
        <a:xfrm>
          <a:off x="0" y="0"/>
          <a:ext cx="0" cy="0"/>
          <a:chOff x="0" y="0"/>
          <a:chExt cx="0" cy="0"/>
        </a:xfrm>
      </p:grpSpPr>
      <p:sp>
        <p:nvSpPr>
          <p:cNvPr id="90" name="Google Shape;90;p53"/>
          <p:cNvSpPr txBox="1"/>
          <p:nvPr/>
        </p:nvSpPr>
        <p:spPr>
          <a:xfrm>
            <a:off x="0" y="0"/>
            <a:ext cx="9144000" cy="990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91" name="Google Shape;91;p53"/>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2pPr>
            <a:lvl3pPr lvl="2"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3pPr>
            <a:lvl4pPr lvl="3"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4pPr>
            <a:lvl5pPr lvl="4"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5pPr>
            <a:lvl6pPr lvl="5"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9pPr>
          </a:lstStyle>
          <a:p/>
        </p:txBody>
      </p:sp>
      <p:sp>
        <p:nvSpPr>
          <p:cNvPr id="92" name="Google Shape;92;p53"/>
          <p:cNvSpPr txBox="1"/>
          <p:nvPr>
            <p:ph idx="1" type="body"/>
          </p:nvPr>
        </p:nvSpPr>
        <p:spPr>
          <a:xfrm>
            <a:off x="468312" y="1295400"/>
            <a:ext cx="8220075" cy="48768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accent1"/>
              </a:buClr>
              <a:buSzPts val="2800"/>
              <a:buFont typeface="Noto Sans Symbols"/>
              <a:buChar char="❖"/>
              <a:defRPr b="1"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3pPr>
            <a:lvl4pPr indent="-381000" lvl="3" marL="1828800" marR="0" rtl="0" algn="l">
              <a:spcBef>
                <a:spcPts val="480"/>
              </a:spcBef>
              <a:spcAft>
                <a:spcPts val="0"/>
              </a:spcAft>
              <a:buClr>
                <a:schemeClr val="dk1"/>
              </a:buClr>
              <a:buSzPts val="2400"/>
              <a:buFont typeface="Times New Roman"/>
              <a:buChar char="–"/>
              <a:defRPr b="1" i="0" sz="2400" u="none" cap="none" strike="noStrike">
                <a:solidFill>
                  <a:schemeClr val="dk1"/>
                </a:solidFill>
                <a:latin typeface="Times New Roman"/>
                <a:ea typeface="Times New Roman"/>
                <a:cs typeface="Times New Roman"/>
                <a:sym typeface="Times New Roman"/>
              </a:defRPr>
            </a:lvl4pPr>
            <a:lvl5pPr indent="-381000" lvl="4" marL="2286000"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5pPr>
            <a:lvl6pPr indent="-381000" lvl="5" marL="27432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6pPr>
            <a:lvl7pPr indent="-381000" lvl="6" marL="32004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7pPr>
            <a:lvl8pPr indent="-381000" lvl="7" marL="36576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8pPr>
            <a:lvl9pPr indent="-381000" lvl="8" marL="41148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9pPr>
          </a:lstStyle>
          <a:p/>
        </p:txBody>
      </p:sp>
      <p:sp>
        <p:nvSpPr>
          <p:cNvPr id="93" name="Google Shape;93;p53"/>
          <p:cNvSpPr txBox="1"/>
          <p:nvPr>
            <p:ph idx="12" type="sldNum"/>
          </p:nvPr>
        </p:nvSpPr>
        <p:spPr>
          <a:xfrm>
            <a:off x="8302625" y="6424612"/>
            <a:ext cx="765175" cy="333375"/>
          </a:xfrm>
          <a:prstGeom prst="rect">
            <a:avLst/>
          </a:prstGeom>
          <a:noFill/>
          <a:ln>
            <a:noFill/>
          </a:ln>
        </p:spPr>
        <p:txBody>
          <a:bodyPr anchorCtr="0" anchor="t" bIns="45700" lIns="91425" spcFirstLastPara="1" rIns="91425" wrap="square" tIns="45700">
            <a:noAutofit/>
          </a:bodyPr>
          <a:lstStyle>
            <a:lvl1pPr indent="0" lvl="0" marL="0" marR="0" rtl="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1pPr>
            <a:lvl2pPr indent="0" lvl="1" marL="0" marR="0" rtl="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2pPr>
            <a:lvl3pPr indent="0" lvl="2" marL="0" marR="0" rtl="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3pPr>
            <a:lvl4pPr indent="0" lvl="3" marL="0" marR="0" rtl="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4pPr>
            <a:lvl5pPr indent="0" lvl="4" marL="0" marR="0" rtl="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5pPr>
            <a:lvl6pPr indent="0" lvl="5" marL="0" marR="0" rtl="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6pPr>
            <a:lvl7pPr indent="0" lvl="6" marL="0" marR="0" rtl="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7pPr>
            <a:lvl8pPr indent="0" lvl="7" marL="0" marR="0" rtl="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8pPr>
            <a:lvl9pPr indent="0" lvl="8" marL="0" marR="0" rtl="0" algn="ctr">
              <a:lnSpc>
                <a:spcPct val="100000"/>
              </a:lnSpc>
              <a:spcBef>
                <a:spcPts val="0"/>
              </a:spcBef>
              <a:spcAft>
                <a:spcPts val="0"/>
              </a:spcAft>
              <a:buClr>
                <a:srgbClr val="660033"/>
              </a:buClr>
              <a:buSzPts val="1400"/>
              <a:buFont typeface="Verdana"/>
              <a:buNone/>
              <a:defRPr b="1" i="0" sz="1400" u="none">
                <a:solidFill>
                  <a:srgbClr val="660033"/>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
        <p:nvSpPr>
          <p:cNvPr id="94" name="Google Shape;94;p53"/>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660033"/>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2pPr>
            <a:lvl3pPr lvl="2"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3pPr>
            <a:lvl4pPr lvl="3"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4pPr>
            <a:lvl5pPr lvl="4"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5pPr>
            <a:lvl6pPr lvl="5"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6pPr>
            <a:lvl7pPr lvl="6"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7pPr>
            <a:lvl8pPr lvl="7"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8pPr>
            <a:lvl9pPr lvl="8"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9pPr>
          </a:lstStyle>
          <a:p/>
        </p:txBody>
      </p:sp>
      <p:sp>
        <p:nvSpPr>
          <p:cNvPr id="95" name="Google Shape;95;p53"/>
          <p:cNvSpPr txBox="1"/>
          <p:nvPr/>
        </p:nvSpPr>
        <p:spPr>
          <a:xfrm>
            <a:off x="0" y="914400"/>
            <a:ext cx="9144000" cy="76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Tree>
  </p:cSld>
  <p:clrMap accent1="accent1" accent2="accent2" accent3="accent3" accent4="accent4" accent5="accent5" accent6="accent6" bg1="lt1" bg2="dk2" tx1="dk1" tx2="lt2" folHlink="folHlink" hlink="hlink"/>
  <p:sldLayoutIdLst>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4" name="Shape 154"/>
        <p:cNvGrpSpPr/>
        <p:nvPr/>
      </p:nvGrpSpPr>
      <p:grpSpPr>
        <a:xfrm>
          <a:off x="0" y="0"/>
          <a:ext cx="0" cy="0"/>
          <a:chOff x="0" y="0"/>
          <a:chExt cx="0" cy="0"/>
        </a:xfrm>
      </p:grpSpPr>
      <p:sp>
        <p:nvSpPr>
          <p:cNvPr id="155" name="Google Shape;155;p75"/>
          <p:cNvSpPr txBox="1"/>
          <p:nvPr/>
        </p:nvSpPr>
        <p:spPr>
          <a:xfrm>
            <a:off x="0" y="2852737"/>
            <a:ext cx="9144000" cy="400526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56" name="Google Shape;156;p75"/>
          <p:cNvSpPr/>
          <p:nvPr/>
        </p:nvSpPr>
        <p:spPr>
          <a:xfrm>
            <a:off x="7848600" y="404812"/>
            <a:ext cx="833437" cy="83343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57" name="Google Shape;157;p75"/>
          <p:cNvSpPr/>
          <p:nvPr/>
        </p:nvSpPr>
        <p:spPr>
          <a:xfrm>
            <a:off x="5715000" y="1624012"/>
            <a:ext cx="496887" cy="49688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58" name="Google Shape;158;p75"/>
          <p:cNvSpPr/>
          <p:nvPr/>
        </p:nvSpPr>
        <p:spPr>
          <a:xfrm>
            <a:off x="6858000" y="709612"/>
            <a:ext cx="676275" cy="67627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59" name="Google Shape;159;p75"/>
          <p:cNvSpPr/>
          <p:nvPr/>
        </p:nvSpPr>
        <p:spPr>
          <a:xfrm>
            <a:off x="7543800" y="1319212"/>
            <a:ext cx="349250" cy="34925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60" name="Google Shape;160;p75"/>
          <p:cNvSpPr/>
          <p:nvPr/>
        </p:nvSpPr>
        <p:spPr>
          <a:xfrm>
            <a:off x="7620000" y="1776412"/>
            <a:ext cx="433387" cy="43338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sp>
        <p:nvSpPr>
          <p:cNvPr id="161" name="Google Shape;161;p75"/>
          <p:cNvSpPr txBox="1"/>
          <p:nvPr/>
        </p:nvSpPr>
        <p:spPr>
          <a:xfrm>
            <a:off x="0" y="2708275"/>
            <a:ext cx="9144000" cy="152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ulim"/>
              <a:ea typeface="Gulim"/>
              <a:cs typeface="Gulim"/>
              <a:sym typeface="Gulim"/>
            </a:endParaRPr>
          </a:p>
        </p:txBody>
      </p:sp>
      <p:pic>
        <p:nvPicPr>
          <p:cNvPr descr="封面1.jpg" id="162" name="Google Shape;162;p75"/>
          <p:cNvPicPr preferRelativeResize="0"/>
          <p:nvPr/>
        </p:nvPicPr>
        <p:blipFill rotWithShape="1">
          <a:blip r:embed="rId2">
            <a:alphaModFix/>
          </a:blip>
          <a:srcRect b="0" l="0" r="0" t="0"/>
          <a:stretch/>
        </p:blipFill>
        <p:spPr>
          <a:xfrm>
            <a:off x="3851275" y="6324600"/>
            <a:ext cx="1930400" cy="533400"/>
          </a:xfrm>
          <a:prstGeom prst="rect">
            <a:avLst/>
          </a:prstGeom>
          <a:noFill/>
          <a:ln>
            <a:noFill/>
          </a:ln>
        </p:spPr>
      </p:pic>
      <p:sp>
        <p:nvSpPr>
          <p:cNvPr id="163" name="Google Shape;163;p75"/>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1pPr>
            <a:lvl2pPr lvl="1"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2pPr>
            <a:lvl3pPr lvl="2"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3pPr>
            <a:lvl4pPr lvl="3"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4pPr>
            <a:lvl5pPr lvl="4" marR="0" rtl="0" algn="l">
              <a:spcBef>
                <a:spcPts val="0"/>
              </a:spcBef>
              <a:spcAft>
                <a:spcPts val="0"/>
              </a:spcAft>
              <a:buSzPts val="1400"/>
              <a:buNone/>
              <a:defRPr b="1" i="0" sz="4000" u="none" cap="none" strike="noStrike">
                <a:solidFill>
                  <a:schemeClr val="lt1"/>
                </a:solidFill>
                <a:latin typeface="Times New Roman"/>
                <a:ea typeface="Times New Roman"/>
                <a:cs typeface="Times New Roman"/>
                <a:sym typeface="Times New Roman"/>
              </a:defRPr>
            </a:lvl5pPr>
            <a:lvl6pPr lvl="5"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3200" u="none" cap="none" strike="noStrike">
                <a:solidFill>
                  <a:schemeClr val="lt1"/>
                </a:solidFill>
                <a:latin typeface="Verdana"/>
                <a:ea typeface="Verdana"/>
                <a:cs typeface="Verdana"/>
                <a:sym typeface="Verdana"/>
              </a:defRPr>
            </a:lvl9pPr>
          </a:lstStyle>
          <a:p/>
        </p:txBody>
      </p:sp>
      <p:sp>
        <p:nvSpPr>
          <p:cNvPr id="164" name="Google Shape;164;p75"/>
          <p:cNvSpPr txBox="1"/>
          <p:nvPr>
            <p:ph idx="1" type="body"/>
          </p:nvPr>
        </p:nvSpPr>
        <p:spPr>
          <a:xfrm>
            <a:off x="468312" y="1295400"/>
            <a:ext cx="8220075" cy="4876800"/>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accent1"/>
              </a:buClr>
              <a:buSzPts val="2800"/>
              <a:buFont typeface="Noto Sans Symbols"/>
              <a:buChar char="❖"/>
              <a:defRPr b="1"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3pPr>
            <a:lvl4pPr indent="-381000" lvl="3" marL="1828800" marR="0" rtl="0" algn="l">
              <a:spcBef>
                <a:spcPts val="480"/>
              </a:spcBef>
              <a:spcAft>
                <a:spcPts val="0"/>
              </a:spcAft>
              <a:buClr>
                <a:schemeClr val="dk1"/>
              </a:buClr>
              <a:buSzPts val="2400"/>
              <a:buFont typeface="Times New Roman"/>
              <a:buChar char="–"/>
              <a:defRPr b="1" i="0" sz="2400" u="none" cap="none" strike="noStrike">
                <a:solidFill>
                  <a:schemeClr val="dk1"/>
                </a:solidFill>
                <a:latin typeface="Times New Roman"/>
                <a:ea typeface="Times New Roman"/>
                <a:cs typeface="Times New Roman"/>
                <a:sym typeface="Times New Roman"/>
              </a:defRPr>
            </a:lvl4pPr>
            <a:lvl5pPr indent="-381000" lvl="4" marL="2286000" marR="0" rtl="0" algn="l">
              <a:spcBef>
                <a:spcPts val="480"/>
              </a:spcBef>
              <a:spcAft>
                <a:spcPts val="0"/>
              </a:spcAft>
              <a:buClr>
                <a:schemeClr val="dk1"/>
              </a:buClr>
              <a:buSzPts val="2400"/>
              <a:buFont typeface="Noto Sans Symbols"/>
              <a:buChar char="▪"/>
              <a:defRPr b="1" i="0" sz="2400" u="none" cap="none" strike="noStrike">
                <a:solidFill>
                  <a:schemeClr val="dk1"/>
                </a:solidFill>
                <a:latin typeface="Times New Roman"/>
                <a:ea typeface="Times New Roman"/>
                <a:cs typeface="Times New Roman"/>
                <a:sym typeface="Times New Roman"/>
              </a:defRPr>
            </a:lvl5pPr>
            <a:lvl6pPr indent="-381000" lvl="5" marL="27432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6pPr>
            <a:lvl7pPr indent="-381000" lvl="6" marL="32004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7pPr>
            <a:lvl8pPr indent="-381000" lvl="7" marL="36576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8pPr>
            <a:lvl9pPr indent="-381000" lvl="8" marL="4114800" marR="0" rtl="0" algn="l">
              <a:spcBef>
                <a:spcPts val="480"/>
              </a:spcBef>
              <a:spcAft>
                <a:spcPts val="0"/>
              </a:spcAft>
              <a:buClr>
                <a:srgbClr val="000000"/>
              </a:buClr>
              <a:buSzPts val="2400"/>
              <a:buFont typeface="Noto Sans Symbols"/>
              <a:buChar char="▪"/>
              <a:defRPr b="0" i="0" sz="2400" u="none" cap="none" strike="noStrike">
                <a:solidFill>
                  <a:srgbClr val="000000"/>
                </a:solidFill>
                <a:latin typeface="Verdana"/>
                <a:ea typeface="Verdana"/>
                <a:cs typeface="Verdana"/>
                <a:sym typeface="Verdana"/>
              </a:defRPr>
            </a:lvl9pPr>
          </a:lstStyle>
          <a:p/>
        </p:txBody>
      </p:sp>
      <p:sp>
        <p:nvSpPr>
          <p:cNvPr id="165" name="Google Shape;165;p75"/>
          <p:cNvSpPr txBox="1"/>
          <p:nvPr>
            <p:ph idx="12" type="sldNum"/>
          </p:nvPr>
        </p:nvSpPr>
        <p:spPr>
          <a:xfrm>
            <a:off x="8485187" y="6553200"/>
            <a:ext cx="658812" cy="304800"/>
          </a:xfrm>
          <a:prstGeom prst="rect">
            <a:avLst/>
          </a:prstGeom>
          <a:noFill/>
          <a:ln>
            <a:noFill/>
          </a:ln>
        </p:spPr>
        <p:txBody>
          <a:bodyPr anchorCtr="0" anchor="t" bIns="45700" lIns="91425" spcFirstLastPara="1" rIns="91425" wrap="square" tIns="45700">
            <a:noAutofit/>
          </a:bodyPr>
          <a:lstStyle>
            <a:lvl1pPr indent="0" lvl="0" marL="0" marR="0" rtl="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1pPr>
            <a:lvl2pPr indent="0" lvl="1" marL="0" marR="0" rtl="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2pPr>
            <a:lvl3pPr indent="0" lvl="2" marL="0" marR="0" rtl="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3pPr>
            <a:lvl4pPr indent="0" lvl="3" marL="0" marR="0" rtl="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4pPr>
            <a:lvl5pPr indent="0" lvl="4" marL="0" marR="0" rtl="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5pPr>
            <a:lvl6pPr indent="0" lvl="5" marL="0" marR="0" rtl="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6pPr>
            <a:lvl7pPr indent="0" lvl="6" marL="0" marR="0" rtl="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7pPr>
            <a:lvl8pPr indent="0" lvl="7" marL="0" marR="0" rtl="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8pPr>
            <a:lvl9pPr indent="0" lvl="8" marL="0" marR="0" rtl="0" algn="ctr">
              <a:lnSpc>
                <a:spcPct val="100000"/>
              </a:lnSpc>
              <a:spcBef>
                <a:spcPts val="0"/>
              </a:spcBef>
              <a:spcAft>
                <a:spcPts val="0"/>
              </a:spcAft>
              <a:buClr>
                <a:srgbClr val="FFFFFF"/>
              </a:buClr>
              <a:buSzPts val="1400"/>
              <a:buFont typeface="Verdana"/>
              <a:buNone/>
              <a:defRPr b="1" i="0" sz="1400" u="none">
                <a:solidFill>
                  <a:srgbClr val="FFFFFF"/>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
        <p:nvSpPr>
          <p:cNvPr id="166" name="Google Shape;166;p75"/>
          <p:cNvSpPr txBox="1"/>
          <p:nvPr>
            <p:ph idx="11" type="ftr"/>
          </p:nvPr>
        </p:nvSpPr>
        <p:spPr>
          <a:xfrm>
            <a:off x="42862" y="6467475"/>
            <a:ext cx="2895600" cy="35877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660033"/>
                </a:solidFill>
                <a:latin typeface="Verdana"/>
                <a:ea typeface="Verdana"/>
                <a:cs typeface="Verdana"/>
                <a:sym typeface="Verdana"/>
              </a:defRPr>
            </a:lvl1pPr>
            <a:lvl2pPr lvl="1"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2pPr>
            <a:lvl3pPr lvl="2"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3pPr>
            <a:lvl4pPr lvl="3"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4pPr>
            <a:lvl5pPr lvl="4"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5pPr>
            <a:lvl6pPr lvl="5"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6pPr>
            <a:lvl7pPr lvl="6"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7pPr>
            <a:lvl8pPr lvl="7"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8pPr>
            <a:lvl9pPr lvl="8" marR="0" rtl="0" algn="l">
              <a:lnSpc>
                <a:spcPct val="100000"/>
              </a:lnSpc>
              <a:spcBef>
                <a:spcPts val="0"/>
              </a:spcBef>
              <a:spcAft>
                <a:spcPts val="0"/>
              </a:spcAft>
              <a:buSzPts val="1400"/>
              <a:buNone/>
              <a:defRPr b="0" i="0" sz="1800" u="none" cap="none" strike="noStrike">
                <a:solidFill>
                  <a:schemeClr val="dk1"/>
                </a:solidFill>
                <a:latin typeface="Gulim"/>
                <a:ea typeface="Gulim"/>
                <a:cs typeface="Gulim"/>
                <a:sym typeface="Gulim"/>
              </a:defRPr>
            </a:lvl9pPr>
          </a:lstStyle>
          <a:p/>
        </p:txBody>
      </p:sp>
    </p:spTree>
  </p:cSld>
  <p:clrMap accent1="accent1" accent2="accent2" accent3="accent3" accent4="accent4" accent5="accent5" accent6="accent6" bg1="lt1" bg2="dk2" tx1="dk1" tx2="lt2" folHlink="folHlink" hlink="hlink"/>
  <p:sldLayoutIdLst>
    <p:sldLayoutId id="2147483675"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25.png"/><Relationship Id="rId5"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36.png"/><Relationship Id="rId5" Type="http://schemas.openxmlformats.org/officeDocument/2006/relationships/image" Target="../media/image38.png"/><Relationship Id="rId6"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4.png"/><Relationship Id="rId4" Type="http://schemas.openxmlformats.org/officeDocument/2006/relationships/image" Target="../media/image56.png"/><Relationship Id="rId5" Type="http://schemas.openxmlformats.org/officeDocument/2006/relationships/image" Target="../media/image37.png"/><Relationship Id="rId6" Type="http://schemas.openxmlformats.org/officeDocument/2006/relationships/image" Target="../media/image42.png"/><Relationship Id="rId7"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8.png"/><Relationship Id="rId4" Type="http://schemas.openxmlformats.org/officeDocument/2006/relationships/image" Target="../media/image45.png"/><Relationship Id="rId5"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1.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5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2.png"/><Relationship Id="rId4" Type="http://schemas.openxmlformats.org/officeDocument/2006/relationships/image" Target="../media/image61.png"/><Relationship Id="rId5" Type="http://schemas.openxmlformats.org/officeDocument/2006/relationships/image" Target="../media/image6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7.png"/><Relationship Id="rId4" Type="http://schemas.openxmlformats.org/officeDocument/2006/relationships/image" Target="../media/image65.png"/><Relationship Id="rId5" Type="http://schemas.openxmlformats.org/officeDocument/2006/relationships/image" Target="../media/image59.png"/><Relationship Id="rId6" Type="http://schemas.openxmlformats.org/officeDocument/2006/relationships/image" Target="../media/image6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7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5.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6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6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7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2.png"/><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1.png"/><Relationship Id="rId4" Type="http://schemas.openxmlformats.org/officeDocument/2006/relationships/image" Target="../media/image87.png"/><Relationship Id="rId5" Type="http://schemas.openxmlformats.org/officeDocument/2006/relationships/image" Target="../media/image8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9.png"/><Relationship Id="rId4" Type="http://schemas.openxmlformats.org/officeDocument/2006/relationships/image" Target="../media/image78.png"/><Relationship Id="rId5" Type="http://schemas.openxmlformats.org/officeDocument/2006/relationships/image" Target="../media/image81.png"/><Relationship Id="rId6" Type="http://schemas.openxmlformats.org/officeDocument/2006/relationships/image" Target="../media/image80.png"/><Relationship Id="rId7" Type="http://schemas.openxmlformats.org/officeDocument/2006/relationships/image" Target="../media/image85.png"/><Relationship Id="rId8" Type="http://schemas.openxmlformats.org/officeDocument/2006/relationships/image" Target="../media/image8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8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2.png"/><Relationship Id="rId4" Type="http://schemas.openxmlformats.org/officeDocument/2006/relationships/image" Target="../media/image84.png"/><Relationship Id="rId5" Type="http://schemas.openxmlformats.org/officeDocument/2006/relationships/image" Target="../media/image9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8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9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9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93.png"/><Relationship Id="rId4" Type="http://schemas.openxmlformats.org/officeDocument/2006/relationships/image" Target="../media/image9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30.png"/><Relationship Id="rId6"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
          <p:cNvSpPr txBox="1"/>
          <p:nvPr>
            <p:ph type="title"/>
          </p:nvPr>
        </p:nvSpPr>
        <p:spPr>
          <a:xfrm>
            <a:off x="611187" y="3141662"/>
            <a:ext cx="8186737" cy="13668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Chapter 4 平衡態的半導體</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0"/>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熱平衡態的電洞濃度(續)</a:t>
            </a:r>
            <a:endParaRPr/>
          </a:p>
        </p:txBody>
      </p:sp>
      <p:sp>
        <p:nvSpPr>
          <p:cNvPr id="263" name="Google Shape;263;p10"/>
          <p:cNvSpPr txBox="1"/>
          <p:nvPr>
            <p:ph idx="1" type="body"/>
          </p:nvPr>
        </p:nvSpPr>
        <p:spPr>
          <a:xfrm>
            <a:off x="455612" y="1125537"/>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令</a:t>
            </a:r>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p:txBody>
      </p:sp>
      <p:sp>
        <p:nvSpPr>
          <p:cNvPr id="264" name="Google Shape;264;p10"/>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265" name="Google Shape;265;p10"/>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266" name="Google Shape;266;p10"/>
          <p:cNvPicPr preferRelativeResize="0"/>
          <p:nvPr/>
        </p:nvPicPr>
        <p:blipFill rotWithShape="1">
          <a:blip r:embed="rId3">
            <a:alphaModFix/>
          </a:blip>
          <a:srcRect b="0" l="0" r="32002" t="0"/>
          <a:stretch/>
        </p:blipFill>
        <p:spPr>
          <a:xfrm>
            <a:off x="1846262" y="1341437"/>
            <a:ext cx="4741862" cy="812800"/>
          </a:xfrm>
          <a:prstGeom prst="rect">
            <a:avLst/>
          </a:prstGeom>
          <a:noFill/>
          <a:ln>
            <a:noFill/>
          </a:ln>
        </p:spPr>
      </p:pic>
      <p:pic>
        <p:nvPicPr>
          <p:cNvPr id="267" name="Google Shape;267;p10"/>
          <p:cNvPicPr preferRelativeResize="0"/>
          <p:nvPr/>
        </p:nvPicPr>
        <p:blipFill rotWithShape="1">
          <a:blip r:embed="rId4">
            <a:alphaModFix/>
          </a:blip>
          <a:srcRect b="0" l="0" r="13307" t="0"/>
          <a:stretch/>
        </p:blipFill>
        <p:spPr>
          <a:xfrm>
            <a:off x="684212" y="2420937"/>
            <a:ext cx="8280400" cy="942975"/>
          </a:xfrm>
          <a:prstGeom prst="rect">
            <a:avLst/>
          </a:prstGeom>
          <a:noFill/>
          <a:ln>
            <a:noFill/>
          </a:ln>
        </p:spPr>
      </p:pic>
      <p:pic>
        <p:nvPicPr>
          <p:cNvPr id="268" name="Google Shape;268;p10"/>
          <p:cNvPicPr preferRelativeResize="0"/>
          <p:nvPr/>
        </p:nvPicPr>
        <p:blipFill rotWithShape="1">
          <a:blip r:embed="rId5">
            <a:alphaModFix/>
          </a:blip>
          <a:srcRect b="0" l="0" r="23101" t="0"/>
          <a:stretch/>
        </p:blipFill>
        <p:spPr>
          <a:xfrm>
            <a:off x="1403350" y="3716337"/>
            <a:ext cx="6481762" cy="7921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1"/>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熱平衡態的電洞濃度(續)</a:t>
            </a:r>
            <a:endParaRPr/>
          </a:p>
        </p:txBody>
      </p:sp>
      <p:sp>
        <p:nvSpPr>
          <p:cNvPr id="274" name="Google Shape;274;p11"/>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定義參數 </a:t>
            </a:r>
            <a:r>
              <a:rPr b="1" i="1" lang="en-US" sz="2800" u="none">
                <a:solidFill>
                  <a:schemeClr val="dk1"/>
                </a:solidFill>
                <a:latin typeface="Times New Roman"/>
                <a:ea typeface="Times New Roman"/>
                <a:cs typeface="Times New Roman"/>
                <a:sym typeface="Times New Roman"/>
              </a:rPr>
              <a:t>N</a:t>
            </a:r>
            <a:r>
              <a:rPr b="1" baseline="-25000" i="1" lang="en-US" sz="2800" u="none">
                <a:solidFill>
                  <a:schemeClr val="dk1"/>
                </a:solidFill>
                <a:latin typeface="Times New Roman"/>
                <a:ea typeface="Times New Roman"/>
                <a:cs typeface="Times New Roman"/>
                <a:sym typeface="Times New Roman"/>
              </a:rPr>
              <a:t>v</a:t>
            </a:r>
            <a:r>
              <a:rPr b="1" i="0" lang="en-US" sz="2800" u="none">
                <a:solidFill>
                  <a:schemeClr val="dk1"/>
                </a:solidFill>
                <a:latin typeface="Times New Roman"/>
                <a:ea typeface="Times New Roman"/>
                <a:cs typeface="Times New Roman"/>
                <a:sym typeface="Times New Roman"/>
              </a:rPr>
              <a:t> 為</a:t>
            </a:r>
            <a:br>
              <a:rPr b="1" i="0" lang="en-US" sz="2800" u="none">
                <a:solidFill>
                  <a:schemeClr val="dk1"/>
                </a:solidFill>
                <a:latin typeface="Times New Roman"/>
                <a:ea typeface="Times New Roman"/>
                <a:cs typeface="Times New Roman"/>
                <a:sym typeface="Times New Roman"/>
              </a:rPr>
            </a:br>
            <a:br>
              <a:rPr b="1" i="0" lang="en-US" sz="2800" u="none">
                <a:solidFill>
                  <a:schemeClr val="dk1"/>
                </a:solidFill>
                <a:latin typeface="Times New Roman"/>
                <a:ea typeface="Times New Roman"/>
                <a:cs typeface="Times New Roman"/>
                <a:sym typeface="Times New Roman"/>
              </a:rPr>
            </a:br>
            <a:br>
              <a:rPr b="1" i="0" lang="en-US" sz="2800" u="none">
                <a:solidFill>
                  <a:schemeClr val="dk1"/>
                </a:solidFill>
                <a:latin typeface="Times New Roman"/>
                <a:ea typeface="Times New Roman"/>
                <a:cs typeface="Times New Roman"/>
                <a:sym typeface="Times New Roman"/>
              </a:rPr>
            </a:br>
            <a:br>
              <a:rPr b="1" i="0" lang="en-US" sz="2800" u="none">
                <a:solidFill>
                  <a:schemeClr val="dk1"/>
                </a:solidFill>
                <a:latin typeface="Times New Roman"/>
                <a:ea typeface="Times New Roman"/>
                <a:cs typeface="Times New Roman"/>
                <a:sym typeface="Times New Roman"/>
              </a:rPr>
            </a:br>
            <a:r>
              <a:rPr b="1" i="0" lang="en-US" sz="2800" u="none">
                <a:solidFill>
                  <a:schemeClr val="dk1"/>
                </a:solidFill>
                <a:latin typeface="Times New Roman"/>
                <a:ea typeface="Times New Roman"/>
                <a:cs typeface="Times New Roman"/>
                <a:sym typeface="Times New Roman"/>
              </a:rPr>
              <a:t>參數 </a:t>
            </a:r>
            <a:r>
              <a:rPr b="1" i="1" lang="en-US" sz="2800" u="none">
                <a:solidFill>
                  <a:schemeClr val="dk1"/>
                </a:solidFill>
                <a:latin typeface="Times New Roman"/>
                <a:ea typeface="Times New Roman"/>
                <a:cs typeface="Times New Roman"/>
                <a:sym typeface="Times New Roman"/>
              </a:rPr>
              <a:t>N</a:t>
            </a:r>
            <a:r>
              <a:rPr b="1" baseline="-25000" i="1" lang="en-US" sz="2800" u="none">
                <a:solidFill>
                  <a:schemeClr val="dk1"/>
                </a:solidFill>
                <a:latin typeface="Times New Roman"/>
                <a:ea typeface="Times New Roman"/>
                <a:cs typeface="Times New Roman"/>
                <a:sym typeface="Times New Roman"/>
              </a:rPr>
              <a:t>v</a:t>
            </a:r>
            <a:r>
              <a:rPr b="1" i="0" lang="en-US" sz="2800" u="none">
                <a:solidFill>
                  <a:schemeClr val="dk1"/>
                </a:solidFill>
                <a:latin typeface="Times New Roman"/>
                <a:ea typeface="Times New Roman"/>
                <a:cs typeface="Times New Roman"/>
                <a:sym typeface="Times New Roman"/>
              </a:rPr>
              <a:t> 稱為</a:t>
            </a:r>
            <a:r>
              <a:rPr b="1" i="0" lang="en-US" sz="2800" u="none">
                <a:solidFill>
                  <a:srgbClr val="660033"/>
                </a:solidFill>
                <a:latin typeface="Times New Roman"/>
                <a:ea typeface="Times New Roman"/>
                <a:cs typeface="Times New Roman"/>
                <a:sym typeface="Times New Roman"/>
              </a:rPr>
              <a:t>價電帶等效狀態密度函數</a:t>
            </a:r>
            <a:r>
              <a:rPr b="1" i="0" lang="en-US" sz="2800" u="none">
                <a:solidFill>
                  <a:schemeClr val="dk1"/>
                </a:solidFill>
                <a:latin typeface="Times New Roman"/>
                <a:ea typeface="Times New Roman"/>
                <a:cs typeface="Times New Roman"/>
                <a:sym typeface="Times New Roman"/>
              </a:rPr>
              <a:t>。熱平衡態價電帶的電洞濃度可以表示成</a:t>
            </a:r>
            <a:endParaRPr/>
          </a:p>
        </p:txBody>
      </p:sp>
      <p:sp>
        <p:nvSpPr>
          <p:cNvPr id="275" name="Google Shape;275;p11"/>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276" name="Google Shape;276;p11"/>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277" name="Google Shape;277;p11"/>
          <p:cNvPicPr preferRelativeResize="0"/>
          <p:nvPr/>
        </p:nvPicPr>
        <p:blipFill rotWithShape="1">
          <a:blip r:embed="rId3">
            <a:alphaModFix/>
          </a:blip>
          <a:srcRect b="0" l="0" r="42927" t="0"/>
          <a:stretch/>
        </p:blipFill>
        <p:spPr>
          <a:xfrm>
            <a:off x="1979612" y="4221162"/>
            <a:ext cx="5256212" cy="1146175"/>
          </a:xfrm>
          <a:prstGeom prst="rect">
            <a:avLst/>
          </a:prstGeom>
          <a:noFill/>
          <a:ln>
            <a:noFill/>
          </a:ln>
        </p:spPr>
      </p:pic>
      <p:pic>
        <p:nvPicPr>
          <p:cNvPr id="278" name="Google Shape;278;p11"/>
          <p:cNvPicPr preferRelativeResize="0"/>
          <p:nvPr/>
        </p:nvPicPr>
        <p:blipFill rotWithShape="1">
          <a:blip r:embed="rId4">
            <a:alphaModFix/>
          </a:blip>
          <a:srcRect b="0" l="0" r="37310" t="0"/>
          <a:stretch/>
        </p:blipFill>
        <p:spPr>
          <a:xfrm>
            <a:off x="1979612" y="1943100"/>
            <a:ext cx="4824412" cy="8969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2"/>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4.1.3 本質載子濃度</a:t>
            </a:r>
            <a:endParaRPr/>
          </a:p>
        </p:txBody>
      </p:sp>
      <p:sp>
        <p:nvSpPr>
          <p:cNvPr id="284" name="Google Shape;284;p12"/>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285" name="Google Shape;285;p12"/>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286" name="Google Shape;286;p12"/>
          <p:cNvPicPr preferRelativeResize="0"/>
          <p:nvPr>
            <p:ph idx="1" type="body"/>
          </p:nvPr>
        </p:nvPicPr>
        <p:blipFill rotWithShape="1">
          <a:blip r:embed="rId3">
            <a:alphaModFix/>
          </a:blip>
          <a:srcRect b="0" l="0" r="0" t="0"/>
          <a:stretch/>
        </p:blipFill>
        <p:spPr>
          <a:xfrm>
            <a:off x="468312" y="1341437"/>
            <a:ext cx="8220075" cy="19002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3"/>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本質載子濃度(續)</a:t>
            </a:r>
            <a:endParaRPr/>
          </a:p>
        </p:txBody>
      </p:sp>
      <p:sp>
        <p:nvSpPr>
          <p:cNvPr id="292" name="Google Shape;292;p13"/>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本質半導體中的費米能階稱為本質費米能階，或以</a:t>
            </a:r>
            <a:r>
              <a:rPr b="1" i="1" lang="en-US" sz="2800" u="none">
                <a:solidFill>
                  <a:schemeClr val="dk1"/>
                </a:solidFill>
                <a:latin typeface="Times New Roman"/>
                <a:ea typeface="Times New Roman"/>
                <a:cs typeface="Times New Roman"/>
                <a:sym typeface="Times New Roman"/>
              </a:rPr>
              <a:t>E</a:t>
            </a:r>
            <a:r>
              <a:rPr b="1" baseline="-25000" i="1" lang="en-US" sz="2800" u="none">
                <a:solidFill>
                  <a:schemeClr val="dk1"/>
                </a:solidFill>
                <a:latin typeface="Times New Roman"/>
                <a:ea typeface="Times New Roman"/>
                <a:cs typeface="Times New Roman"/>
                <a:sym typeface="Times New Roman"/>
              </a:rPr>
              <a:t>F</a:t>
            </a:r>
            <a:r>
              <a:rPr b="1" i="0" lang="en-US" sz="2800" u="none">
                <a:solidFill>
                  <a:schemeClr val="dk1"/>
                </a:solidFill>
                <a:latin typeface="Times New Roman"/>
                <a:ea typeface="Times New Roman"/>
                <a:cs typeface="Times New Roman"/>
                <a:sym typeface="Times New Roman"/>
              </a:rPr>
              <a:t> = </a:t>
            </a:r>
            <a:r>
              <a:rPr b="1" i="1" lang="en-US" sz="2800" u="none">
                <a:solidFill>
                  <a:schemeClr val="dk1"/>
                </a:solidFill>
                <a:latin typeface="Times New Roman"/>
                <a:ea typeface="Times New Roman"/>
                <a:cs typeface="Times New Roman"/>
                <a:sym typeface="Times New Roman"/>
              </a:rPr>
              <a:t>E</a:t>
            </a:r>
            <a:r>
              <a:rPr b="1" baseline="-25000" i="1" lang="en-US" sz="2800" u="none">
                <a:solidFill>
                  <a:schemeClr val="dk1"/>
                </a:solidFill>
                <a:latin typeface="Times New Roman"/>
                <a:ea typeface="Times New Roman"/>
                <a:cs typeface="Times New Roman"/>
                <a:sym typeface="Times New Roman"/>
              </a:rPr>
              <a:t>Fi</a:t>
            </a:r>
            <a:r>
              <a:rPr b="1" i="0" lang="en-US" sz="2800" u="none">
                <a:solidFill>
                  <a:schemeClr val="dk1"/>
                </a:solidFill>
                <a:latin typeface="Times New Roman"/>
                <a:ea typeface="Times New Roman"/>
                <a:cs typeface="Times New Roman"/>
                <a:sym typeface="Times New Roman"/>
              </a:rPr>
              <a:t>來表示。</a:t>
            </a:r>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285750" lvl="1" marL="742950" marR="0" rtl="0" algn="l">
              <a:lnSpc>
                <a:spcPct val="100000"/>
              </a:lnSpc>
              <a:spcBef>
                <a:spcPts val="480"/>
              </a:spcBef>
              <a:spcAft>
                <a:spcPts val="0"/>
              </a:spcAft>
              <a:buClr>
                <a:schemeClr val="dk1"/>
              </a:buClr>
              <a:buSzPts val="2400"/>
              <a:buFont typeface="Noto Sans Symbols"/>
              <a:buNone/>
            </a:pPr>
            <a:br>
              <a:rPr b="1" i="0" lang="en-US" sz="2400" u="none" cap="none" strike="noStrike">
                <a:solidFill>
                  <a:schemeClr val="dk1"/>
                </a:solidFill>
                <a:latin typeface="Times New Roman"/>
                <a:ea typeface="Times New Roman"/>
                <a:cs typeface="Times New Roman"/>
                <a:sym typeface="Times New Roman"/>
              </a:rPr>
            </a:br>
            <a:br>
              <a:rPr b="1" i="0" lang="en-US" sz="2400" u="none" cap="none" strike="noStrike">
                <a:solidFill>
                  <a:schemeClr val="dk1"/>
                </a:solidFill>
                <a:latin typeface="Times New Roman"/>
                <a:ea typeface="Times New Roman"/>
                <a:cs typeface="Times New Roman"/>
                <a:sym typeface="Times New Roman"/>
              </a:rPr>
            </a:br>
            <a:br>
              <a:rPr b="1" i="0" lang="en-US" sz="2400" u="none" cap="none" strike="noStrike">
                <a:solidFill>
                  <a:schemeClr val="dk1"/>
                </a:solidFill>
                <a:latin typeface="Times New Roman"/>
                <a:ea typeface="Times New Roman"/>
                <a:cs typeface="Times New Roman"/>
                <a:sym typeface="Times New Roman"/>
              </a:rPr>
            </a:br>
            <a:br>
              <a:rPr b="1" i="0" lang="en-US" sz="2400" u="none" cap="none" strike="noStrike">
                <a:solidFill>
                  <a:schemeClr val="dk1"/>
                </a:solidFill>
                <a:latin typeface="Times New Roman"/>
                <a:ea typeface="Times New Roman"/>
                <a:cs typeface="Times New Roman"/>
                <a:sym typeface="Times New Roman"/>
              </a:rPr>
            </a:br>
            <a:br>
              <a:rPr b="1" i="0" lang="en-US" sz="2400" u="none" cap="none" strike="noStrike">
                <a:solidFill>
                  <a:schemeClr val="dk1"/>
                </a:solidFill>
                <a:latin typeface="Times New Roman"/>
                <a:ea typeface="Times New Roman"/>
                <a:cs typeface="Times New Roman"/>
                <a:sym typeface="Times New Roman"/>
              </a:rPr>
            </a:br>
            <a:r>
              <a:rPr b="1" i="0" lang="en-US" sz="2400" u="none" cap="none" strike="noStrike">
                <a:solidFill>
                  <a:schemeClr val="dk1"/>
                </a:solidFill>
                <a:latin typeface="Times New Roman"/>
                <a:ea typeface="Times New Roman"/>
                <a:cs typeface="Times New Roman"/>
                <a:sym typeface="Times New Roman"/>
              </a:rPr>
              <a:t>其中</a:t>
            </a:r>
            <a:r>
              <a:rPr b="1" i="1" lang="en-US" sz="2400" u="none" cap="none" strike="noStrike">
                <a:solidFill>
                  <a:schemeClr val="dk1"/>
                </a:solidFill>
                <a:latin typeface="Times New Roman"/>
                <a:ea typeface="Times New Roman"/>
                <a:cs typeface="Times New Roman"/>
                <a:sym typeface="Times New Roman"/>
              </a:rPr>
              <a:t>E</a:t>
            </a:r>
            <a:r>
              <a:rPr b="1" baseline="-25000" i="1" lang="en-US" sz="2400" u="none" cap="none" strike="noStrike">
                <a:solidFill>
                  <a:schemeClr val="dk1"/>
                </a:solidFill>
                <a:latin typeface="Times New Roman"/>
                <a:ea typeface="Times New Roman"/>
                <a:cs typeface="Times New Roman"/>
                <a:sym typeface="Times New Roman"/>
              </a:rPr>
              <a:t>g</a:t>
            </a:r>
            <a:r>
              <a:rPr b="1" i="0" lang="en-US" sz="2400" u="none" cap="none" strike="noStrike">
                <a:solidFill>
                  <a:schemeClr val="dk1"/>
                </a:solidFill>
                <a:latin typeface="Times New Roman"/>
                <a:ea typeface="Times New Roman"/>
                <a:cs typeface="Times New Roman"/>
                <a:sym typeface="Times New Roman"/>
              </a:rPr>
              <a:t>是能隙的能量。</a:t>
            </a:r>
            <a:endParaRPr/>
          </a:p>
        </p:txBody>
      </p:sp>
      <p:sp>
        <p:nvSpPr>
          <p:cNvPr id="293" name="Google Shape;293;p13"/>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294" name="Google Shape;294;p13"/>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295" name="Google Shape;295;p13"/>
          <p:cNvPicPr preferRelativeResize="0"/>
          <p:nvPr/>
        </p:nvPicPr>
        <p:blipFill rotWithShape="1">
          <a:blip r:embed="rId3">
            <a:alphaModFix/>
          </a:blip>
          <a:srcRect b="0" l="0" r="32423" t="0"/>
          <a:stretch/>
        </p:blipFill>
        <p:spPr>
          <a:xfrm>
            <a:off x="1258887" y="2205037"/>
            <a:ext cx="5400675" cy="730250"/>
          </a:xfrm>
          <a:prstGeom prst="rect">
            <a:avLst/>
          </a:prstGeom>
          <a:noFill/>
          <a:ln>
            <a:noFill/>
          </a:ln>
        </p:spPr>
      </p:pic>
      <p:pic>
        <p:nvPicPr>
          <p:cNvPr id="296" name="Google Shape;296;p13"/>
          <p:cNvPicPr preferRelativeResize="0"/>
          <p:nvPr/>
        </p:nvPicPr>
        <p:blipFill rotWithShape="1">
          <a:blip r:embed="rId4">
            <a:alphaModFix/>
          </a:blip>
          <a:srcRect b="0" l="0" r="32954" t="0"/>
          <a:stretch/>
        </p:blipFill>
        <p:spPr>
          <a:xfrm>
            <a:off x="1252537" y="3151187"/>
            <a:ext cx="5551487" cy="673100"/>
          </a:xfrm>
          <a:prstGeom prst="rect">
            <a:avLst/>
          </a:prstGeom>
          <a:noFill/>
          <a:ln>
            <a:noFill/>
          </a:ln>
        </p:spPr>
      </p:pic>
      <p:pic>
        <p:nvPicPr>
          <p:cNvPr id="297" name="Google Shape;297;p13"/>
          <p:cNvPicPr preferRelativeResize="0"/>
          <p:nvPr/>
        </p:nvPicPr>
        <p:blipFill rotWithShape="1">
          <a:blip r:embed="rId5">
            <a:alphaModFix/>
          </a:blip>
          <a:srcRect b="0" l="0" r="23021" t="0"/>
          <a:stretch/>
        </p:blipFill>
        <p:spPr>
          <a:xfrm>
            <a:off x="1311275" y="4078287"/>
            <a:ext cx="6500812" cy="679450"/>
          </a:xfrm>
          <a:prstGeom prst="rect">
            <a:avLst/>
          </a:prstGeom>
          <a:noFill/>
          <a:ln>
            <a:noFill/>
          </a:ln>
        </p:spPr>
      </p:pic>
      <p:pic>
        <p:nvPicPr>
          <p:cNvPr id="298" name="Google Shape;298;p13"/>
          <p:cNvPicPr preferRelativeResize="0"/>
          <p:nvPr/>
        </p:nvPicPr>
        <p:blipFill rotWithShape="1">
          <a:blip r:embed="rId6">
            <a:alphaModFix/>
          </a:blip>
          <a:srcRect b="0" l="0" r="25009" t="0"/>
          <a:stretch/>
        </p:blipFill>
        <p:spPr>
          <a:xfrm>
            <a:off x="1301750" y="4868862"/>
            <a:ext cx="6510337" cy="936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4"/>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本質載子濃度(續)</a:t>
            </a:r>
            <a:endParaRPr/>
          </a:p>
        </p:txBody>
      </p:sp>
      <p:sp>
        <p:nvSpPr>
          <p:cNvPr id="304" name="Google Shape;304;p14"/>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305" name="Google Shape;305;p14"/>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306" name="Google Shape;306;p14"/>
          <p:cNvPicPr preferRelativeResize="0"/>
          <p:nvPr>
            <p:ph idx="1" type="body"/>
          </p:nvPr>
        </p:nvPicPr>
        <p:blipFill rotWithShape="1">
          <a:blip r:embed="rId3">
            <a:alphaModFix/>
          </a:blip>
          <a:srcRect b="0" l="0" r="0" t="0"/>
          <a:stretch/>
        </p:blipFill>
        <p:spPr>
          <a:xfrm>
            <a:off x="2339975" y="1484312"/>
            <a:ext cx="4573587" cy="18621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10" name="Shape 310"/>
        <p:cNvGrpSpPr/>
        <p:nvPr/>
      </p:nvGrpSpPr>
      <p:grpSpPr>
        <a:xfrm>
          <a:off x="0" y="0"/>
          <a:ext cx="0" cy="0"/>
          <a:chOff x="0" y="0"/>
          <a:chExt cx="0" cy="0"/>
        </a:xfrm>
      </p:grpSpPr>
      <p:sp>
        <p:nvSpPr>
          <p:cNvPr id="311" name="Google Shape;311;p15"/>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400"/>
              <a:buFont typeface="Verdana"/>
              <a:buNone/>
            </a:pPr>
            <a:fld id="{00000000-1234-1234-1234-123412341234}" type="slidenum">
              <a:rPr b="1" i="0" lang="en-US" sz="1400" u="none">
                <a:solidFill>
                  <a:srgbClr val="660033"/>
                </a:solidFill>
                <a:latin typeface="Verdana"/>
                <a:ea typeface="Verdana"/>
                <a:cs typeface="Verdana"/>
                <a:sym typeface="Verdana"/>
              </a:rPr>
              <a:t>‹#›</a:t>
            </a:fld>
            <a:endParaRPr/>
          </a:p>
        </p:txBody>
      </p:sp>
      <p:sp>
        <p:nvSpPr>
          <p:cNvPr id="312" name="Google Shape;312;p15"/>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200"/>
              <a:buFont typeface="Verdana"/>
              <a:buNone/>
            </a:pPr>
            <a:r>
              <a:rPr b="1" i="0" lang="en-US" sz="1200" u="none">
                <a:solidFill>
                  <a:srgbClr val="660033"/>
                </a:solidFill>
                <a:latin typeface="Verdana"/>
                <a:ea typeface="Verdana"/>
                <a:cs typeface="Verdana"/>
                <a:sym typeface="Verdana"/>
              </a:rPr>
              <a:t>Chapter 4 平衡態的半導體</a:t>
            </a:r>
            <a:endParaRPr/>
          </a:p>
        </p:txBody>
      </p:sp>
      <p:pic>
        <p:nvPicPr>
          <p:cNvPr id="313" name="Google Shape;313;p15"/>
          <p:cNvPicPr preferRelativeResize="0"/>
          <p:nvPr/>
        </p:nvPicPr>
        <p:blipFill rotWithShape="1">
          <a:blip r:embed="rId3">
            <a:alphaModFix/>
          </a:blip>
          <a:srcRect b="0" l="0" r="0" t="0"/>
          <a:stretch/>
        </p:blipFill>
        <p:spPr>
          <a:xfrm>
            <a:off x="2479675" y="115887"/>
            <a:ext cx="4197350" cy="62658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6"/>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4.1.4 本質費米能階位置</a:t>
            </a:r>
            <a:endParaRPr/>
          </a:p>
        </p:txBody>
      </p:sp>
      <p:sp>
        <p:nvSpPr>
          <p:cNvPr id="319" name="Google Shape;319;p16"/>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320" name="Google Shape;320;p16"/>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sp>
        <p:nvSpPr>
          <p:cNvPr id="321" name="Google Shape;321;p16"/>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165100" lvl="0" marL="342900" marR="0" rtl="0" algn="l">
              <a:lnSpc>
                <a:spcPct val="100000"/>
              </a:lnSpc>
              <a:spcBef>
                <a:spcPts val="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285750" lvl="1" marL="742950" marR="0" rtl="0" algn="l">
              <a:lnSpc>
                <a:spcPct val="100000"/>
              </a:lnSpc>
              <a:spcBef>
                <a:spcPts val="480"/>
              </a:spcBef>
              <a:spcAft>
                <a:spcPts val="0"/>
              </a:spcAft>
              <a:buClr>
                <a:schemeClr val="dk1"/>
              </a:buClr>
              <a:buSzPts val="2400"/>
              <a:buFont typeface="Noto Sans Symbols"/>
              <a:buChar char="⮚"/>
            </a:pPr>
            <a:r>
              <a:rPr b="1" i="0" lang="en-US" sz="2400" u="none" cap="none" strike="noStrike">
                <a:solidFill>
                  <a:schemeClr val="dk1"/>
                </a:solidFill>
                <a:latin typeface="Times New Roman"/>
                <a:ea typeface="Times New Roman"/>
                <a:cs typeface="Times New Roman"/>
                <a:sym typeface="Times New Roman"/>
              </a:rPr>
              <a:t>中隙能量(Emidgap)定義為</a:t>
            </a:r>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2857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285750" lvl="1" marL="742950" marR="0" rtl="0" algn="l">
              <a:lnSpc>
                <a:spcPct val="100000"/>
              </a:lnSpc>
              <a:spcBef>
                <a:spcPts val="480"/>
              </a:spcBef>
              <a:spcAft>
                <a:spcPts val="0"/>
              </a:spcAft>
              <a:buClr>
                <a:schemeClr val="dk1"/>
              </a:buClr>
              <a:buSzPts val="2400"/>
              <a:buFont typeface="Noto Sans Symbols"/>
              <a:buNone/>
            </a:pPr>
            <a:r>
              <a:rPr b="1" i="0" lang="en-US" sz="2400" u="none" cap="none" strike="noStrike">
                <a:solidFill>
                  <a:schemeClr val="dk1"/>
                </a:solidFill>
                <a:latin typeface="Times New Roman"/>
                <a:ea typeface="Times New Roman"/>
                <a:cs typeface="Times New Roman"/>
                <a:sym typeface="Times New Roman"/>
              </a:rPr>
              <a:t>   因此</a:t>
            </a:r>
            <a:endParaRPr/>
          </a:p>
          <a:p>
            <a:pPr indent="-190500" lvl="0" marL="342900" marR="0" rtl="0" algn="l">
              <a:spcBef>
                <a:spcPts val="480"/>
              </a:spcBef>
              <a:spcAft>
                <a:spcPts val="0"/>
              </a:spcAft>
              <a:buClr>
                <a:schemeClr val="accent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p:txBody>
      </p:sp>
      <p:pic>
        <p:nvPicPr>
          <p:cNvPr id="322" name="Google Shape;322;p16"/>
          <p:cNvPicPr preferRelativeResize="0"/>
          <p:nvPr/>
        </p:nvPicPr>
        <p:blipFill rotWithShape="1">
          <a:blip r:embed="rId3">
            <a:alphaModFix/>
          </a:blip>
          <a:srcRect b="0" l="0" r="26738" t="0"/>
          <a:stretch/>
        </p:blipFill>
        <p:spPr>
          <a:xfrm>
            <a:off x="1230312" y="1392237"/>
            <a:ext cx="6942137" cy="814387"/>
          </a:xfrm>
          <a:prstGeom prst="rect">
            <a:avLst/>
          </a:prstGeom>
          <a:noFill/>
          <a:ln>
            <a:noFill/>
          </a:ln>
        </p:spPr>
      </p:pic>
      <p:pic>
        <p:nvPicPr>
          <p:cNvPr id="323" name="Google Shape;323;p16"/>
          <p:cNvPicPr preferRelativeResize="0"/>
          <p:nvPr/>
        </p:nvPicPr>
        <p:blipFill rotWithShape="1">
          <a:blip r:embed="rId4">
            <a:alphaModFix/>
          </a:blip>
          <a:srcRect b="0" l="0" r="33517" t="0"/>
          <a:stretch/>
        </p:blipFill>
        <p:spPr>
          <a:xfrm>
            <a:off x="1243012" y="2228850"/>
            <a:ext cx="6137275" cy="820737"/>
          </a:xfrm>
          <a:prstGeom prst="rect">
            <a:avLst/>
          </a:prstGeom>
          <a:noFill/>
          <a:ln>
            <a:noFill/>
          </a:ln>
        </p:spPr>
      </p:pic>
      <p:pic>
        <p:nvPicPr>
          <p:cNvPr id="324" name="Google Shape;324;p16"/>
          <p:cNvPicPr preferRelativeResize="0"/>
          <p:nvPr/>
        </p:nvPicPr>
        <p:blipFill rotWithShape="1">
          <a:blip r:embed="rId5">
            <a:alphaModFix/>
          </a:blip>
          <a:srcRect b="0" l="0" r="31489" t="0"/>
          <a:stretch/>
        </p:blipFill>
        <p:spPr>
          <a:xfrm>
            <a:off x="1954212" y="3757612"/>
            <a:ext cx="5065712" cy="781050"/>
          </a:xfrm>
          <a:prstGeom prst="rect">
            <a:avLst/>
          </a:prstGeom>
          <a:noFill/>
          <a:ln>
            <a:noFill/>
          </a:ln>
        </p:spPr>
      </p:pic>
      <p:pic>
        <p:nvPicPr>
          <p:cNvPr id="325" name="Google Shape;325;p16"/>
          <p:cNvPicPr preferRelativeResize="0"/>
          <p:nvPr/>
        </p:nvPicPr>
        <p:blipFill rotWithShape="1">
          <a:blip r:embed="rId6">
            <a:alphaModFix/>
          </a:blip>
          <a:srcRect b="0" l="0" r="0" t="0"/>
          <a:stretch/>
        </p:blipFill>
        <p:spPr>
          <a:xfrm>
            <a:off x="2436812" y="4541837"/>
            <a:ext cx="2989262" cy="690562"/>
          </a:xfrm>
          <a:prstGeom prst="rect">
            <a:avLst/>
          </a:prstGeom>
          <a:noFill/>
          <a:ln>
            <a:noFill/>
          </a:ln>
        </p:spPr>
      </p:pic>
      <p:pic>
        <p:nvPicPr>
          <p:cNvPr id="326" name="Google Shape;326;p16"/>
          <p:cNvPicPr preferRelativeResize="0"/>
          <p:nvPr/>
        </p:nvPicPr>
        <p:blipFill rotWithShape="1">
          <a:blip r:embed="rId7">
            <a:alphaModFix/>
          </a:blip>
          <a:srcRect b="0" l="0" r="31212" t="0"/>
          <a:stretch/>
        </p:blipFill>
        <p:spPr>
          <a:xfrm>
            <a:off x="2212975" y="5232400"/>
            <a:ext cx="5167312" cy="1079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7"/>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4.2 摻雜原子和能階</a:t>
            </a:r>
            <a:endParaRPr/>
          </a:p>
        </p:txBody>
      </p:sp>
      <p:sp>
        <p:nvSpPr>
          <p:cNvPr id="332" name="Google Shape;332;p17"/>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4.2.1 定性的描述</a:t>
            </a:r>
            <a:endParaRPr/>
          </a:p>
        </p:txBody>
      </p:sp>
      <p:sp>
        <p:nvSpPr>
          <p:cNvPr id="333" name="Google Shape;333;p17"/>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334" name="Google Shape;334;p17"/>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335" name="Google Shape;335;p17"/>
          <p:cNvPicPr preferRelativeResize="0"/>
          <p:nvPr/>
        </p:nvPicPr>
        <p:blipFill rotWithShape="1">
          <a:blip r:embed="rId3">
            <a:alphaModFix/>
          </a:blip>
          <a:srcRect b="0" l="0" r="0" t="0"/>
          <a:stretch/>
        </p:blipFill>
        <p:spPr>
          <a:xfrm>
            <a:off x="468312" y="2151062"/>
            <a:ext cx="8220075" cy="3276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39" name="Shape 339"/>
        <p:cNvGrpSpPr/>
        <p:nvPr/>
      </p:nvGrpSpPr>
      <p:grpSpPr>
        <a:xfrm>
          <a:off x="0" y="0"/>
          <a:ext cx="0" cy="0"/>
          <a:chOff x="0" y="0"/>
          <a:chExt cx="0" cy="0"/>
        </a:xfrm>
      </p:grpSpPr>
      <p:sp>
        <p:nvSpPr>
          <p:cNvPr id="340" name="Google Shape;340;p18"/>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400"/>
              <a:buFont typeface="Verdana"/>
              <a:buNone/>
            </a:pPr>
            <a:fld id="{00000000-1234-1234-1234-123412341234}" type="slidenum">
              <a:rPr b="1" i="0" lang="en-US" sz="1400" u="none">
                <a:solidFill>
                  <a:srgbClr val="660033"/>
                </a:solidFill>
                <a:latin typeface="Verdana"/>
                <a:ea typeface="Verdana"/>
                <a:cs typeface="Verdana"/>
                <a:sym typeface="Verdana"/>
              </a:rPr>
              <a:t>‹#›</a:t>
            </a:fld>
            <a:endParaRPr/>
          </a:p>
        </p:txBody>
      </p:sp>
      <p:sp>
        <p:nvSpPr>
          <p:cNvPr id="341" name="Google Shape;341;p18"/>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200"/>
              <a:buFont typeface="Verdana"/>
              <a:buNone/>
            </a:pPr>
            <a:r>
              <a:rPr b="1" i="0" lang="en-US" sz="1200" u="none">
                <a:solidFill>
                  <a:srgbClr val="660033"/>
                </a:solidFill>
                <a:latin typeface="Verdana"/>
                <a:ea typeface="Verdana"/>
                <a:cs typeface="Verdana"/>
                <a:sym typeface="Verdana"/>
              </a:rPr>
              <a:t>Chapter 4 平衡態的半導體</a:t>
            </a:r>
            <a:endParaRPr/>
          </a:p>
        </p:txBody>
      </p:sp>
      <p:pic>
        <p:nvPicPr>
          <p:cNvPr id="342" name="Google Shape;342;p18"/>
          <p:cNvPicPr preferRelativeResize="0"/>
          <p:nvPr/>
        </p:nvPicPr>
        <p:blipFill rotWithShape="1">
          <a:blip r:embed="rId3">
            <a:alphaModFix/>
          </a:blip>
          <a:srcRect b="0" l="0" r="0" t="0"/>
          <a:stretch/>
        </p:blipFill>
        <p:spPr>
          <a:xfrm>
            <a:off x="468312" y="1700212"/>
            <a:ext cx="8220075" cy="3244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46" name="Shape 346"/>
        <p:cNvGrpSpPr/>
        <p:nvPr/>
      </p:nvGrpSpPr>
      <p:grpSpPr>
        <a:xfrm>
          <a:off x="0" y="0"/>
          <a:ext cx="0" cy="0"/>
          <a:chOff x="0" y="0"/>
          <a:chExt cx="0" cy="0"/>
        </a:xfrm>
      </p:grpSpPr>
      <p:sp>
        <p:nvSpPr>
          <p:cNvPr id="347" name="Google Shape;347;p19"/>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400"/>
              <a:buFont typeface="Verdana"/>
              <a:buNone/>
            </a:pPr>
            <a:fld id="{00000000-1234-1234-1234-123412341234}" type="slidenum">
              <a:rPr b="1" i="0" lang="en-US" sz="1400" u="none">
                <a:solidFill>
                  <a:srgbClr val="660033"/>
                </a:solidFill>
                <a:latin typeface="Verdana"/>
                <a:ea typeface="Verdana"/>
                <a:cs typeface="Verdana"/>
                <a:sym typeface="Verdana"/>
              </a:rPr>
              <a:t>‹#›</a:t>
            </a:fld>
            <a:endParaRPr/>
          </a:p>
        </p:txBody>
      </p:sp>
      <p:sp>
        <p:nvSpPr>
          <p:cNvPr id="348" name="Google Shape;348;p19"/>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200"/>
              <a:buFont typeface="Verdana"/>
              <a:buNone/>
            </a:pPr>
            <a:r>
              <a:rPr b="1" i="0" lang="en-US" sz="1200" u="none">
                <a:solidFill>
                  <a:srgbClr val="660033"/>
                </a:solidFill>
                <a:latin typeface="Verdana"/>
                <a:ea typeface="Verdana"/>
                <a:cs typeface="Verdana"/>
                <a:sym typeface="Verdana"/>
              </a:rPr>
              <a:t>Chapter 4 平衡態的半導體</a:t>
            </a:r>
            <a:endParaRPr/>
          </a:p>
        </p:txBody>
      </p:sp>
      <p:pic>
        <p:nvPicPr>
          <p:cNvPr id="349" name="Google Shape;349;p19"/>
          <p:cNvPicPr preferRelativeResize="0"/>
          <p:nvPr/>
        </p:nvPicPr>
        <p:blipFill rotWithShape="1">
          <a:blip r:embed="rId3">
            <a:alphaModFix/>
          </a:blip>
          <a:srcRect b="0" l="0" r="0" t="0"/>
          <a:stretch/>
        </p:blipFill>
        <p:spPr>
          <a:xfrm>
            <a:off x="468312" y="1412875"/>
            <a:ext cx="8220075" cy="3702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本章預定討論內容</a:t>
            </a:r>
            <a:endParaRPr/>
          </a:p>
        </p:txBody>
      </p:sp>
      <p:sp>
        <p:nvSpPr>
          <p:cNvPr id="181" name="Google Shape;181;p2"/>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cap="none" strike="noStrike">
                <a:solidFill>
                  <a:schemeClr val="dk1"/>
                </a:solidFill>
                <a:latin typeface="Times New Roman"/>
                <a:ea typeface="Times New Roman"/>
                <a:cs typeface="Times New Roman"/>
                <a:sym typeface="Times New Roman"/>
              </a:rPr>
              <a:t>推導出平衡態的半導體電子及電洞濃度隨費米能階變化的關係。 </a:t>
            </a:r>
            <a:endParaRPr/>
          </a:p>
          <a:p>
            <a:pPr indent="-342900" lvl="0" marL="342900" marR="0" rtl="0" algn="l">
              <a:lnSpc>
                <a:spcPct val="100000"/>
              </a:lnSpc>
              <a:spcBef>
                <a:spcPts val="560"/>
              </a:spcBef>
              <a:spcAft>
                <a:spcPts val="0"/>
              </a:spcAft>
              <a:buClr>
                <a:schemeClr val="accent1"/>
              </a:buClr>
              <a:buSzPts val="2800"/>
              <a:buFont typeface="Noto Sans Symbols"/>
              <a:buChar char="●"/>
            </a:pPr>
            <a:r>
              <a:rPr b="1" i="0" lang="en-US" sz="2800" u="none" cap="none" strike="noStrike">
                <a:solidFill>
                  <a:schemeClr val="dk1"/>
                </a:solidFill>
                <a:latin typeface="Times New Roman"/>
                <a:ea typeface="Times New Roman"/>
                <a:cs typeface="Times New Roman"/>
                <a:sym typeface="Times New Roman"/>
              </a:rPr>
              <a:t>討論受到什麼影響使得半導體材料在雜質加到半導體時，其性質會有傾向性改變。</a:t>
            </a:r>
            <a:endParaRPr/>
          </a:p>
          <a:p>
            <a:pPr indent="-342900" lvl="0" marL="342900" marR="0" rtl="0" algn="l">
              <a:lnSpc>
                <a:spcPct val="100000"/>
              </a:lnSpc>
              <a:spcBef>
                <a:spcPts val="560"/>
              </a:spcBef>
              <a:spcAft>
                <a:spcPts val="0"/>
              </a:spcAft>
              <a:buClr>
                <a:schemeClr val="accent1"/>
              </a:buClr>
              <a:buSzPts val="2800"/>
              <a:buFont typeface="Noto Sans Symbols"/>
              <a:buChar char="●"/>
            </a:pPr>
            <a:r>
              <a:rPr b="1" i="0" lang="en-US" sz="2800" u="none" cap="none" strike="noStrike">
                <a:solidFill>
                  <a:schemeClr val="dk1"/>
                </a:solidFill>
                <a:latin typeface="Times New Roman"/>
                <a:ea typeface="Times New Roman"/>
                <a:cs typeface="Times New Roman"/>
                <a:sym typeface="Times New Roman"/>
              </a:rPr>
              <a:t>決定半導體材料中電子及電洞的熱平衡濃度與摻入雜質濃度的關係。</a:t>
            </a:r>
            <a:endParaRPr/>
          </a:p>
          <a:p>
            <a:pPr indent="-342900" lvl="0" marL="342900" marR="0" rtl="0" algn="l">
              <a:lnSpc>
                <a:spcPct val="100000"/>
              </a:lnSpc>
              <a:spcBef>
                <a:spcPts val="560"/>
              </a:spcBef>
              <a:spcAft>
                <a:spcPts val="0"/>
              </a:spcAft>
              <a:buClr>
                <a:schemeClr val="accent1"/>
              </a:buClr>
              <a:buSzPts val="2800"/>
              <a:buFont typeface="Noto Sans Symbols"/>
              <a:buChar char="●"/>
            </a:pPr>
            <a:r>
              <a:rPr b="1" i="0" lang="en-US" sz="2800" u="none" cap="none" strike="noStrike">
                <a:solidFill>
                  <a:schemeClr val="dk1"/>
                </a:solidFill>
                <a:latin typeface="Times New Roman"/>
                <a:ea typeface="Times New Roman"/>
                <a:cs typeface="Times New Roman"/>
                <a:sym typeface="Times New Roman"/>
              </a:rPr>
              <a:t>決定熱平衡下半導體費米能階的位置與半導體摻入雜質濃度的關係。</a:t>
            </a:r>
            <a:endParaRPr/>
          </a:p>
        </p:txBody>
      </p:sp>
      <p:sp>
        <p:nvSpPr>
          <p:cNvPr id="182" name="Google Shape;182;p2"/>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sp>
        <p:nvSpPr>
          <p:cNvPr id="183" name="Google Shape;183;p2"/>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353" name="Shape 353"/>
        <p:cNvGrpSpPr/>
        <p:nvPr/>
      </p:nvGrpSpPr>
      <p:grpSpPr>
        <a:xfrm>
          <a:off x="0" y="0"/>
          <a:ext cx="0" cy="0"/>
          <a:chOff x="0" y="0"/>
          <a:chExt cx="0" cy="0"/>
        </a:xfrm>
      </p:grpSpPr>
      <p:sp>
        <p:nvSpPr>
          <p:cNvPr id="354" name="Google Shape;354;p20"/>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400"/>
              <a:buFont typeface="Verdana"/>
              <a:buNone/>
            </a:pPr>
            <a:fld id="{00000000-1234-1234-1234-123412341234}" type="slidenum">
              <a:rPr b="1" i="0" lang="en-US" sz="1400" u="none">
                <a:solidFill>
                  <a:srgbClr val="660033"/>
                </a:solidFill>
                <a:latin typeface="Verdana"/>
                <a:ea typeface="Verdana"/>
                <a:cs typeface="Verdana"/>
                <a:sym typeface="Verdana"/>
              </a:rPr>
              <a:t>‹#›</a:t>
            </a:fld>
            <a:endParaRPr/>
          </a:p>
        </p:txBody>
      </p:sp>
      <p:sp>
        <p:nvSpPr>
          <p:cNvPr id="355" name="Google Shape;355;p20"/>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200"/>
              <a:buFont typeface="Verdana"/>
              <a:buNone/>
            </a:pPr>
            <a:r>
              <a:rPr b="1" i="0" lang="en-US" sz="1200" u="none">
                <a:solidFill>
                  <a:srgbClr val="660033"/>
                </a:solidFill>
                <a:latin typeface="Verdana"/>
                <a:ea typeface="Verdana"/>
                <a:cs typeface="Verdana"/>
                <a:sym typeface="Verdana"/>
              </a:rPr>
              <a:t>Chapter 4 平衡態的半導體</a:t>
            </a:r>
            <a:endParaRPr/>
          </a:p>
        </p:txBody>
      </p:sp>
      <p:pic>
        <p:nvPicPr>
          <p:cNvPr id="356" name="Google Shape;356;p20"/>
          <p:cNvPicPr preferRelativeResize="0"/>
          <p:nvPr/>
        </p:nvPicPr>
        <p:blipFill rotWithShape="1">
          <a:blip r:embed="rId3">
            <a:alphaModFix/>
          </a:blip>
          <a:srcRect b="0" l="0" r="0" t="0"/>
          <a:stretch/>
        </p:blipFill>
        <p:spPr>
          <a:xfrm>
            <a:off x="468312" y="1628775"/>
            <a:ext cx="8220075" cy="32019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1"/>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4.2.2 游離能</a:t>
            </a:r>
            <a:endParaRPr/>
          </a:p>
        </p:txBody>
      </p:sp>
      <p:sp>
        <p:nvSpPr>
          <p:cNvPr id="362" name="Google Shape;362;p21"/>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令電子與離子之間的庫侖吸引力等於軌道電子的向心力。</a:t>
            </a:r>
            <a:endParaRPr/>
          </a:p>
          <a:p>
            <a:pPr indent="0" lvl="1" marL="45720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0" lvl="1" marL="457200" marR="0" rtl="0" algn="l">
              <a:lnSpc>
                <a:spcPct val="100000"/>
              </a:lnSpc>
              <a:spcBef>
                <a:spcPts val="480"/>
              </a:spcBef>
              <a:spcAft>
                <a:spcPts val="0"/>
              </a:spcAft>
              <a:buClr>
                <a:schemeClr val="dk1"/>
              </a:buClr>
              <a:buSzPts val="2400"/>
              <a:buFont typeface="Noto Sans Symbols"/>
              <a:buNone/>
            </a:pPr>
            <a:br>
              <a:rPr b="1" i="0" lang="en-US" sz="2400" u="none" cap="none" strike="noStrike">
                <a:solidFill>
                  <a:schemeClr val="dk1"/>
                </a:solidFill>
                <a:latin typeface="Times New Roman"/>
                <a:ea typeface="Times New Roman"/>
                <a:cs typeface="Times New Roman"/>
                <a:sym typeface="Times New Roman"/>
              </a:rPr>
            </a:br>
            <a:r>
              <a:rPr b="1" i="0" lang="en-US" sz="2400" u="none" cap="none" strike="noStrike">
                <a:solidFill>
                  <a:schemeClr val="dk1"/>
                </a:solidFill>
                <a:latin typeface="Times New Roman"/>
                <a:ea typeface="Times New Roman"/>
                <a:cs typeface="Times New Roman"/>
                <a:sym typeface="Times New Roman"/>
              </a:rPr>
              <a:t>若我們假設角動量是量子化的狀態，則可得到</a:t>
            </a:r>
            <a:br>
              <a:rPr b="1" i="0" lang="en-US" sz="2400" u="none" cap="none" strike="noStrike">
                <a:solidFill>
                  <a:schemeClr val="dk1"/>
                </a:solidFill>
                <a:latin typeface="Times New Roman"/>
                <a:ea typeface="Times New Roman"/>
                <a:cs typeface="Times New Roman"/>
                <a:sym typeface="Times New Roman"/>
              </a:rPr>
            </a:br>
            <a:br>
              <a:rPr b="1" i="0" lang="en-US" sz="2400" u="none" cap="none" strike="noStrike">
                <a:solidFill>
                  <a:schemeClr val="dk1"/>
                </a:solidFill>
                <a:latin typeface="Times New Roman"/>
                <a:ea typeface="Times New Roman"/>
                <a:cs typeface="Times New Roman"/>
                <a:sym typeface="Times New Roman"/>
              </a:rPr>
            </a:br>
            <a:endParaRPr/>
          </a:p>
          <a:p>
            <a:pPr indent="0" lvl="1" marL="457200" marR="0" rtl="0" algn="l">
              <a:lnSpc>
                <a:spcPct val="100000"/>
              </a:lnSpc>
              <a:spcBef>
                <a:spcPts val="480"/>
              </a:spcBef>
              <a:spcAft>
                <a:spcPts val="0"/>
              </a:spcAft>
              <a:buClr>
                <a:schemeClr val="dk1"/>
              </a:buClr>
              <a:buSzPts val="2400"/>
              <a:buFont typeface="Noto Sans Symbols"/>
              <a:buNone/>
            </a:pPr>
            <a:r>
              <a:rPr b="1" i="0" lang="en-US" sz="2400" u="none" cap="none" strike="noStrike">
                <a:solidFill>
                  <a:schemeClr val="dk1"/>
                </a:solidFill>
                <a:latin typeface="Times New Roman"/>
                <a:ea typeface="Times New Roman"/>
                <a:cs typeface="Times New Roman"/>
                <a:sym typeface="Times New Roman"/>
              </a:rPr>
              <a:t>其中</a:t>
            </a:r>
            <a:r>
              <a:rPr b="1" i="1" lang="en-US" sz="2400" u="none" cap="none" strike="noStrike">
                <a:solidFill>
                  <a:schemeClr val="dk1"/>
                </a:solidFill>
                <a:latin typeface="Times New Roman"/>
                <a:ea typeface="Times New Roman"/>
                <a:cs typeface="Times New Roman"/>
                <a:sym typeface="Times New Roman"/>
              </a:rPr>
              <a:t>n</a:t>
            </a:r>
            <a:r>
              <a:rPr b="1" i="0" lang="en-US" sz="2400" u="none" cap="none" strike="noStrike">
                <a:solidFill>
                  <a:schemeClr val="dk1"/>
                </a:solidFill>
                <a:latin typeface="Times New Roman"/>
                <a:ea typeface="Times New Roman"/>
                <a:cs typeface="Times New Roman"/>
                <a:sym typeface="Times New Roman"/>
              </a:rPr>
              <a:t>是一正整數。</a:t>
            </a:r>
            <a:endParaRPr/>
          </a:p>
          <a:p>
            <a:pPr indent="0" lvl="1" marL="457200" marR="0" rtl="0" algn="l">
              <a:lnSpc>
                <a:spcPct val="100000"/>
              </a:lnSpc>
              <a:spcBef>
                <a:spcPts val="480"/>
              </a:spcBef>
              <a:spcAft>
                <a:spcPts val="0"/>
              </a:spcAft>
              <a:buClr>
                <a:schemeClr val="dk1"/>
              </a:buClr>
              <a:buSzPts val="2400"/>
              <a:buFont typeface="Noto Sans Symbols"/>
              <a:buNone/>
            </a:pPr>
            <a:r>
              <a:rPr b="1" i="0" lang="en-US" sz="2400" u="none" cap="none" strike="noStrike">
                <a:solidFill>
                  <a:schemeClr val="dk1"/>
                </a:solidFill>
                <a:latin typeface="Times New Roman"/>
                <a:ea typeface="Times New Roman"/>
                <a:cs typeface="Times New Roman"/>
                <a:sym typeface="Times New Roman"/>
              </a:rPr>
              <a:t>角動量量子化的假設可導致其半徑也被量子化</a:t>
            </a:r>
            <a:endParaRPr/>
          </a:p>
        </p:txBody>
      </p:sp>
      <p:sp>
        <p:nvSpPr>
          <p:cNvPr id="363" name="Google Shape;363;p21"/>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364" name="Google Shape;364;p21"/>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365" name="Google Shape;365;p21"/>
          <p:cNvPicPr preferRelativeResize="0"/>
          <p:nvPr/>
        </p:nvPicPr>
        <p:blipFill rotWithShape="1">
          <a:blip r:embed="rId3">
            <a:alphaModFix/>
          </a:blip>
          <a:srcRect b="0" l="0" r="57188" t="0"/>
          <a:stretch/>
        </p:blipFill>
        <p:spPr>
          <a:xfrm>
            <a:off x="1550987" y="2133600"/>
            <a:ext cx="3236912" cy="788987"/>
          </a:xfrm>
          <a:prstGeom prst="rect">
            <a:avLst/>
          </a:prstGeom>
          <a:noFill/>
          <a:ln>
            <a:noFill/>
          </a:ln>
        </p:spPr>
      </p:pic>
      <p:pic>
        <p:nvPicPr>
          <p:cNvPr id="366" name="Google Shape;366;p21"/>
          <p:cNvPicPr preferRelativeResize="0"/>
          <p:nvPr/>
        </p:nvPicPr>
        <p:blipFill rotWithShape="1">
          <a:blip r:embed="rId4">
            <a:alphaModFix/>
          </a:blip>
          <a:srcRect b="8558" l="0" r="43324" t="0"/>
          <a:stretch/>
        </p:blipFill>
        <p:spPr>
          <a:xfrm>
            <a:off x="1582737" y="3422650"/>
            <a:ext cx="4284662" cy="438150"/>
          </a:xfrm>
          <a:prstGeom prst="rect">
            <a:avLst/>
          </a:prstGeom>
          <a:noFill/>
          <a:ln>
            <a:noFill/>
          </a:ln>
        </p:spPr>
      </p:pic>
      <p:pic>
        <p:nvPicPr>
          <p:cNvPr id="367" name="Google Shape;367;p21"/>
          <p:cNvPicPr preferRelativeResize="0"/>
          <p:nvPr/>
        </p:nvPicPr>
        <p:blipFill rotWithShape="1">
          <a:blip r:embed="rId5">
            <a:alphaModFix/>
          </a:blip>
          <a:srcRect b="0" l="0" r="39647" t="0"/>
          <a:stretch/>
        </p:blipFill>
        <p:spPr>
          <a:xfrm>
            <a:off x="1738312" y="5373687"/>
            <a:ext cx="4346575" cy="6683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2"/>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游離能(續)</a:t>
            </a:r>
            <a:endParaRPr/>
          </a:p>
        </p:txBody>
      </p:sp>
      <p:sp>
        <p:nvSpPr>
          <p:cNvPr id="373" name="Google Shape;373;p22"/>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定義波耳半徑為</a:t>
            </a:r>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我們將施體的軌道半徑對波耳半徑常規化，而得</a:t>
            </a:r>
            <a:endParaRPr/>
          </a:p>
        </p:txBody>
      </p:sp>
      <p:sp>
        <p:nvSpPr>
          <p:cNvPr id="374" name="Google Shape;374;p22"/>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375" name="Google Shape;375;p22"/>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376" name="Google Shape;376;p22"/>
          <p:cNvPicPr preferRelativeResize="0"/>
          <p:nvPr/>
        </p:nvPicPr>
        <p:blipFill rotWithShape="1">
          <a:blip r:embed="rId3">
            <a:alphaModFix/>
          </a:blip>
          <a:srcRect b="0" l="0" r="45337" t="0"/>
          <a:stretch/>
        </p:blipFill>
        <p:spPr>
          <a:xfrm>
            <a:off x="1979612" y="1700212"/>
            <a:ext cx="4608512" cy="865187"/>
          </a:xfrm>
          <a:prstGeom prst="rect">
            <a:avLst/>
          </a:prstGeom>
          <a:noFill/>
          <a:ln>
            <a:noFill/>
          </a:ln>
        </p:spPr>
      </p:pic>
      <p:pic>
        <p:nvPicPr>
          <p:cNvPr id="377" name="Google Shape;377;p22"/>
          <p:cNvPicPr preferRelativeResize="0"/>
          <p:nvPr/>
        </p:nvPicPr>
        <p:blipFill rotWithShape="1">
          <a:blip r:embed="rId4">
            <a:alphaModFix/>
          </a:blip>
          <a:srcRect b="0" l="0" r="47661" t="0"/>
          <a:stretch/>
        </p:blipFill>
        <p:spPr>
          <a:xfrm>
            <a:off x="2012950" y="3644900"/>
            <a:ext cx="3854450" cy="71913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3"/>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游離能(續)</a:t>
            </a:r>
            <a:endParaRPr/>
          </a:p>
        </p:txBody>
      </p:sp>
      <p:sp>
        <p:nvSpPr>
          <p:cNvPr id="383" name="Google Shape;383;p23"/>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384" name="Google Shape;384;p23"/>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385" name="Google Shape;385;p23"/>
          <p:cNvPicPr preferRelativeResize="0"/>
          <p:nvPr>
            <p:ph idx="1" type="body"/>
          </p:nvPr>
        </p:nvPicPr>
        <p:blipFill rotWithShape="1">
          <a:blip r:embed="rId3">
            <a:alphaModFix/>
          </a:blip>
          <a:srcRect b="0" l="0" r="0" t="0"/>
          <a:stretch/>
        </p:blipFill>
        <p:spPr>
          <a:xfrm>
            <a:off x="2484437" y="1412875"/>
            <a:ext cx="4005262" cy="3311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4"/>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4.2.3 三－五族半導體</a:t>
            </a:r>
            <a:endParaRPr/>
          </a:p>
        </p:txBody>
      </p:sp>
      <p:sp>
        <p:nvSpPr>
          <p:cNvPr id="391" name="Google Shape;391;p24"/>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392" name="Google Shape;392;p24"/>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393" name="Google Shape;393;p24"/>
          <p:cNvPicPr preferRelativeResize="0"/>
          <p:nvPr>
            <p:ph idx="1" type="body"/>
          </p:nvPr>
        </p:nvPicPr>
        <p:blipFill rotWithShape="1">
          <a:blip r:embed="rId3">
            <a:alphaModFix/>
          </a:blip>
          <a:srcRect b="0" l="0" r="0" t="0"/>
          <a:stretch/>
        </p:blipFill>
        <p:spPr>
          <a:xfrm>
            <a:off x="3276600" y="1196975"/>
            <a:ext cx="3338512" cy="424973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5"/>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4.3 外質半導體</a:t>
            </a:r>
            <a:endParaRPr/>
          </a:p>
        </p:txBody>
      </p:sp>
      <p:sp>
        <p:nvSpPr>
          <p:cNvPr id="399" name="Google Shape;399;p25"/>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4.3.1 電子與電洞的平衡分布</a:t>
            </a:r>
            <a:endParaRPr/>
          </a:p>
        </p:txBody>
      </p:sp>
      <p:sp>
        <p:nvSpPr>
          <p:cNvPr id="400" name="Google Shape;400;p25"/>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401" name="Google Shape;401;p25"/>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402" name="Google Shape;402;p25"/>
          <p:cNvPicPr preferRelativeResize="0"/>
          <p:nvPr/>
        </p:nvPicPr>
        <p:blipFill rotWithShape="1">
          <a:blip r:embed="rId3">
            <a:alphaModFix/>
          </a:blip>
          <a:srcRect b="0" l="0" r="0" t="0"/>
          <a:stretch/>
        </p:blipFill>
        <p:spPr>
          <a:xfrm>
            <a:off x="2484437" y="1989137"/>
            <a:ext cx="2986087" cy="2168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406" name="Shape 406"/>
        <p:cNvGrpSpPr/>
        <p:nvPr/>
      </p:nvGrpSpPr>
      <p:grpSpPr>
        <a:xfrm>
          <a:off x="0" y="0"/>
          <a:ext cx="0" cy="0"/>
          <a:chOff x="0" y="0"/>
          <a:chExt cx="0" cy="0"/>
        </a:xfrm>
      </p:grpSpPr>
      <p:sp>
        <p:nvSpPr>
          <p:cNvPr id="407" name="Google Shape;407;p26"/>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400"/>
              <a:buFont typeface="Verdana"/>
              <a:buNone/>
            </a:pPr>
            <a:fld id="{00000000-1234-1234-1234-123412341234}" type="slidenum">
              <a:rPr b="1" i="0" lang="en-US" sz="1400" u="none">
                <a:solidFill>
                  <a:srgbClr val="660033"/>
                </a:solidFill>
                <a:latin typeface="Verdana"/>
                <a:ea typeface="Verdana"/>
                <a:cs typeface="Verdana"/>
                <a:sym typeface="Verdana"/>
              </a:rPr>
              <a:t>‹#›</a:t>
            </a:fld>
            <a:endParaRPr/>
          </a:p>
        </p:txBody>
      </p:sp>
      <p:sp>
        <p:nvSpPr>
          <p:cNvPr id="408" name="Google Shape;408;p26"/>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200"/>
              <a:buFont typeface="Verdana"/>
              <a:buNone/>
            </a:pPr>
            <a:r>
              <a:rPr b="1" i="0" lang="en-US" sz="1200" u="none">
                <a:solidFill>
                  <a:srgbClr val="660033"/>
                </a:solidFill>
                <a:latin typeface="Verdana"/>
                <a:ea typeface="Verdana"/>
                <a:cs typeface="Verdana"/>
                <a:sym typeface="Verdana"/>
              </a:rPr>
              <a:t>Chapter 4 平衡態的半導體</a:t>
            </a:r>
            <a:endParaRPr/>
          </a:p>
        </p:txBody>
      </p:sp>
      <p:pic>
        <p:nvPicPr>
          <p:cNvPr id="409" name="Google Shape;409;p26"/>
          <p:cNvPicPr preferRelativeResize="0"/>
          <p:nvPr/>
        </p:nvPicPr>
        <p:blipFill rotWithShape="1">
          <a:blip r:embed="rId3">
            <a:alphaModFix/>
          </a:blip>
          <a:srcRect b="0" l="0" r="0" t="0"/>
          <a:stretch/>
        </p:blipFill>
        <p:spPr>
          <a:xfrm>
            <a:off x="611187" y="260350"/>
            <a:ext cx="8059737" cy="6121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7"/>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電子與電洞的平衡分布(續)</a:t>
            </a:r>
            <a:endParaRPr/>
          </a:p>
        </p:txBody>
      </p:sp>
      <p:sp>
        <p:nvSpPr>
          <p:cNvPr id="415" name="Google Shape;415;p27"/>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其他型式的熱平衡電子與電洞濃度的表示式</a:t>
            </a:r>
            <a:endParaRPr/>
          </a:p>
          <a:p>
            <a:pPr indent="0" lvl="1" marL="45720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0" lvl="1" marL="45720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0" lvl="1" marL="45720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0" lvl="1" marL="45720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0" lvl="1" marL="45720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0" lvl="1" marL="45720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152400" lvl="1" marL="457200" marR="0" rtl="0" algn="l">
              <a:lnSpc>
                <a:spcPct val="100000"/>
              </a:lnSpc>
              <a:spcBef>
                <a:spcPts val="480"/>
              </a:spcBef>
              <a:spcAft>
                <a:spcPts val="0"/>
              </a:spcAft>
              <a:buClr>
                <a:schemeClr val="dk1"/>
              </a:buClr>
              <a:buSzPts val="2400"/>
              <a:buFont typeface="Noto Sans Symbols"/>
              <a:buChar char="⮚"/>
            </a:pPr>
            <a:r>
              <a:rPr b="1" i="0" lang="en-US" sz="2400" u="none" cap="none" strike="noStrike">
                <a:solidFill>
                  <a:schemeClr val="dk1"/>
                </a:solidFill>
                <a:latin typeface="Times New Roman"/>
                <a:ea typeface="Times New Roman"/>
                <a:cs typeface="Times New Roman"/>
                <a:sym typeface="Times New Roman"/>
              </a:rPr>
              <a:t>本質載子濃度為</a:t>
            </a:r>
            <a:endParaRPr/>
          </a:p>
        </p:txBody>
      </p:sp>
      <p:sp>
        <p:nvSpPr>
          <p:cNvPr id="416" name="Google Shape;416;p27"/>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417" name="Google Shape;417;p27"/>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418" name="Google Shape;418;p27"/>
          <p:cNvPicPr preferRelativeResize="0"/>
          <p:nvPr/>
        </p:nvPicPr>
        <p:blipFill rotWithShape="1">
          <a:blip r:embed="rId3">
            <a:alphaModFix/>
          </a:blip>
          <a:srcRect b="0" l="0" r="30949" t="0"/>
          <a:stretch/>
        </p:blipFill>
        <p:spPr>
          <a:xfrm>
            <a:off x="1584325" y="2071687"/>
            <a:ext cx="6156325" cy="709612"/>
          </a:xfrm>
          <a:prstGeom prst="rect">
            <a:avLst/>
          </a:prstGeom>
          <a:noFill/>
          <a:ln>
            <a:noFill/>
          </a:ln>
        </p:spPr>
      </p:pic>
      <p:pic>
        <p:nvPicPr>
          <p:cNvPr id="419" name="Google Shape;419;p27"/>
          <p:cNvPicPr preferRelativeResize="0"/>
          <p:nvPr/>
        </p:nvPicPr>
        <p:blipFill rotWithShape="1">
          <a:blip r:embed="rId4">
            <a:alphaModFix/>
          </a:blip>
          <a:srcRect b="0" l="0" r="27777" t="0"/>
          <a:stretch/>
        </p:blipFill>
        <p:spPr>
          <a:xfrm>
            <a:off x="1584337" y="3062288"/>
            <a:ext cx="6264277" cy="733425"/>
          </a:xfrm>
          <a:prstGeom prst="rect">
            <a:avLst/>
          </a:prstGeom>
          <a:noFill/>
          <a:ln>
            <a:noFill/>
          </a:ln>
        </p:spPr>
      </p:pic>
      <p:pic>
        <p:nvPicPr>
          <p:cNvPr id="420" name="Google Shape;420;p27"/>
          <p:cNvPicPr preferRelativeResize="0"/>
          <p:nvPr/>
        </p:nvPicPr>
        <p:blipFill rotWithShape="1">
          <a:blip r:embed="rId5">
            <a:alphaModFix/>
          </a:blip>
          <a:srcRect b="0" l="0" r="0" t="0"/>
          <a:stretch/>
        </p:blipFill>
        <p:spPr>
          <a:xfrm>
            <a:off x="2700337" y="4941887"/>
            <a:ext cx="4346575" cy="863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8"/>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電子與電洞的平衡分布(續)</a:t>
            </a:r>
            <a:endParaRPr/>
          </a:p>
        </p:txBody>
      </p:sp>
      <p:sp>
        <p:nvSpPr>
          <p:cNvPr id="426" name="Google Shape;426;p28"/>
          <p:cNvSpPr txBox="1"/>
          <p:nvPr>
            <p:ph idx="1" type="body"/>
          </p:nvPr>
        </p:nvSpPr>
        <p:spPr>
          <a:xfrm>
            <a:off x="450850" y="1196975"/>
            <a:ext cx="8220075" cy="4968875"/>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chemeClr val="dk1"/>
              </a:buClr>
              <a:buSzPts val="2400"/>
              <a:buFont typeface="Noto Sans Symbols"/>
              <a:buChar char="⮚"/>
            </a:pPr>
            <a:r>
              <a:rPr b="1" i="0" lang="en-US" sz="2400" u="none" cap="none" strike="noStrike">
                <a:solidFill>
                  <a:schemeClr val="dk1"/>
                </a:solidFill>
                <a:latin typeface="Times New Roman"/>
                <a:ea typeface="Times New Roman"/>
                <a:cs typeface="Times New Roman"/>
                <a:sym typeface="Times New Roman"/>
              </a:rPr>
              <a:t>因此熱平衡時的電子濃度可以寫成</a:t>
            </a:r>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285750" lvl="1" marL="742950" marR="0" rtl="0" algn="l">
              <a:lnSpc>
                <a:spcPct val="100000"/>
              </a:lnSpc>
              <a:spcBef>
                <a:spcPts val="480"/>
              </a:spcBef>
              <a:spcAft>
                <a:spcPts val="0"/>
              </a:spcAft>
              <a:buClr>
                <a:schemeClr val="dk1"/>
              </a:buClr>
              <a:buSzPts val="2400"/>
              <a:buFont typeface="Noto Sans Symbols"/>
              <a:buChar char="⮚"/>
            </a:pPr>
            <a:r>
              <a:rPr b="1" i="0" lang="en-US" sz="2400" u="none" cap="none" strike="noStrike">
                <a:solidFill>
                  <a:schemeClr val="dk1"/>
                </a:solidFill>
                <a:latin typeface="Times New Roman"/>
                <a:ea typeface="Times New Roman"/>
                <a:cs typeface="Times New Roman"/>
                <a:sym typeface="Times New Roman"/>
              </a:rPr>
              <a:t>同理可以得到</a:t>
            </a:r>
            <a:endParaRPr/>
          </a:p>
        </p:txBody>
      </p:sp>
      <p:sp>
        <p:nvSpPr>
          <p:cNvPr id="427" name="Google Shape;427;p28"/>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428" name="Google Shape;428;p28"/>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429" name="Google Shape;429;p28"/>
          <p:cNvPicPr preferRelativeResize="0"/>
          <p:nvPr/>
        </p:nvPicPr>
        <p:blipFill rotWithShape="1">
          <a:blip r:embed="rId3">
            <a:alphaModFix/>
          </a:blip>
          <a:srcRect b="0" l="0" r="29989" t="0"/>
          <a:stretch/>
        </p:blipFill>
        <p:spPr>
          <a:xfrm>
            <a:off x="2101850" y="1628775"/>
            <a:ext cx="4341812" cy="895350"/>
          </a:xfrm>
          <a:prstGeom prst="rect">
            <a:avLst/>
          </a:prstGeom>
          <a:noFill/>
          <a:ln>
            <a:noFill/>
          </a:ln>
        </p:spPr>
      </p:pic>
      <p:pic>
        <p:nvPicPr>
          <p:cNvPr id="430" name="Google Shape;430;p28"/>
          <p:cNvPicPr preferRelativeResize="0"/>
          <p:nvPr/>
        </p:nvPicPr>
        <p:blipFill rotWithShape="1">
          <a:blip r:embed="rId4">
            <a:alphaModFix/>
          </a:blip>
          <a:srcRect b="0" l="0" r="30360" t="0"/>
          <a:stretch/>
        </p:blipFill>
        <p:spPr>
          <a:xfrm>
            <a:off x="2127250" y="3068637"/>
            <a:ext cx="4389437" cy="917575"/>
          </a:xfrm>
          <a:prstGeom prst="rect">
            <a:avLst/>
          </a:prstGeom>
          <a:noFill/>
          <a:ln>
            <a:noFill/>
          </a:ln>
        </p:spPr>
      </p:pic>
      <p:pic>
        <p:nvPicPr>
          <p:cNvPr id="431" name="Google Shape;431;p28"/>
          <p:cNvPicPr preferRelativeResize="0"/>
          <p:nvPr/>
        </p:nvPicPr>
        <p:blipFill rotWithShape="1">
          <a:blip r:embed="rId5">
            <a:alphaModFix/>
          </a:blip>
          <a:srcRect b="0" l="0" r="36320" t="0"/>
          <a:stretch/>
        </p:blipFill>
        <p:spPr>
          <a:xfrm>
            <a:off x="2068512" y="4149725"/>
            <a:ext cx="4232275" cy="719137"/>
          </a:xfrm>
          <a:prstGeom prst="rect">
            <a:avLst/>
          </a:prstGeom>
          <a:noFill/>
          <a:ln>
            <a:noFill/>
          </a:ln>
        </p:spPr>
      </p:pic>
      <p:pic>
        <p:nvPicPr>
          <p:cNvPr id="432" name="Google Shape;432;p28"/>
          <p:cNvPicPr preferRelativeResize="0"/>
          <p:nvPr/>
        </p:nvPicPr>
        <p:blipFill rotWithShape="1">
          <a:blip r:embed="rId6">
            <a:alphaModFix/>
          </a:blip>
          <a:srcRect b="0" l="0" r="41911" t="0"/>
          <a:stretch/>
        </p:blipFill>
        <p:spPr>
          <a:xfrm>
            <a:off x="2139950" y="5157787"/>
            <a:ext cx="3727450" cy="812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29"/>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4.3.3 費米－狄拉克積分</a:t>
            </a:r>
            <a:endParaRPr/>
          </a:p>
        </p:txBody>
      </p:sp>
      <p:sp>
        <p:nvSpPr>
          <p:cNvPr id="438" name="Google Shape;438;p29"/>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如果波茲曼近似不成立，熱平衡電子濃度可以寫成</a:t>
            </a:r>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90500" lvl="1" marL="342900" marR="0" rtl="0" algn="l">
              <a:lnSpc>
                <a:spcPct val="100000"/>
              </a:lnSpc>
              <a:spcBef>
                <a:spcPts val="480"/>
              </a:spcBef>
              <a:spcAft>
                <a:spcPts val="0"/>
              </a:spcAft>
              <a:buClr>
                <a:schemeClr val="accent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342900" lvl="1" marL="342900" marR="0" rtl="0" algn="l">
              <a:lnSpc>
                <a:spcPct val="100000"/>
              </a:lnSpc>
              <a:spcBef>
                <a:spcPts val="480"/>
              </a:spcBef>
              <a:spcAft>
                <a:spcPts val="0"/>
              </a:spcAft>
              <a:buClr>
                <a:schemeClr val="dk1"/>
              </a:buClr>
              <a:buSzPts val="2400"/>
              <a:buFont typeface="Noto Sans Symbols"/>
              <a:buNone/>
            </a:pPr>
            <a:r>
              <a:rPr b="1" i="0" lang="en-US" sz="2400" u="none" cap="none" strike="noStrike">
                <a:solidFill>
                  <a:schemeClr val="dk1"/>
                </a:solidFill>
                <a:latin typeface="Times New Roman"/>
                <a:ea typeface="Times New Roman"/>
                <a:cs typeface="Times New Roman"/>
                <a:sym typeface="Times New Roman"/>
              </a:rPr>
              <a:t>       此函數稱為費米－狄拉克積分，為變數 η</a:t>
            </a:r>
            <a:r>
              <a:rPr b="1" baseline="-25000" i="1" lang="en-US" sz="2400" u="none" cap="none" strike="noStrike">
                <a:solidFill>
                  <a:schemeClr val="dk1"/>
                </a:solidFill>
                <a:latin typeface="Times New Roman"/>
                <a:ea typeface="Times New Roman"/>
                <a:cs typeface="Times New Roman"/>
                <a:sym typeface="Times New Roman"/>
              </a:rPr>
              <a:t>F</a:t>
            </a:r>
            <a:r>
              <a:rPr b="1" i="0" lang="en-US" sz="2400" u="none" cap="none" strike="noStrike">
                <a:solidFill>
                  <a:schemeClr val="dk1"/>
                </a:solidFill>
                <a:latin typeface="Times New Roman"/>
                <a:ea typeface="Times New Roman"/>
                <a:cs typeface="Times New Roman"/>
                <a:sym typeface="Times New Roman"/>
              </a:rPr>
              <a:t> 的函數。</a:t>
            </a:r>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90500" lvl="1" marL="34290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190500" lvl="0" marL="342900" marR="0" rtl="0" algn="l">
              <a:spcBef>
                <a:spcPts val="480"/>
              </a:spcBef>
              <a:spcAft>
                <a:spcPts val="0"/>
              </a:spcAft>
              <a:buClr>
                <a:schemeClr val="accent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439" name="Google Shape;439;p29"/>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440" name="Google Shape;440;p29"/>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441" name="Google Shape;441;p29"/>
          <p:cNvPicPr preferRelativeResize="0"/>
          <p:nvPr/>
        </p:nvPicPr>
        <p:blipFill rotWithShape="1">
          <a:blip r:embed="rId3">
            <a:alphaModFix/>
          </a:blip>
          <a:srcRect b="0" l="0" r="30009" t="0"/>
          <a:stretch/>
        </p:blipFill>
        <p:spPr>
          <a:xfrm>
            <a:off x="1547812" y="2136775"/>
            <a:ext cx="6337300" cy="1152525"/>
          </a:xfrm>
          <a:prstGeom prst="rect">
            <a:avLst/>
          </a:prstGeom>
          <a:noFill/>
          <a:ln>
            <a:noFill/>
          </a:ln>
        </p:spPr>
      </p:pic>
      <p:pic>
        <p:nvPicPr>
          <p:cNvPr id="442" name="Google Shape;442;p29"/>
          <p:cNvPicPr preferRelativeResize="0"/>
          <p:nvPr/>
        </p:nvPicPr>
        <p:blipFill rotWithShape="1">
          <a:blip r:embed="rId4">
            <a:alphaModFix/>
          </a:blip>
          <a:srcRect b="0" l="0" r="31044" t="0"/>
          <a:stretch/>
        </p:blipFill>
        <p:spPr>
          <a:xfrm>
            <a:off x="1547812" y="3429000"/>
            <a:ext cx="5903912" cy="936625"/>
          </a:xfrm>
          <a:prstGeom prst="rect">
            <a:avLst/>
          </a:prstGeom>
          <a:noFill/>
          <a:ln>
            <a:noFill/>
          </a:ln>
        </p:spPr>
      </p:pic>
      <p:pic>
        <p:nvPicPr>
          <p:cNvPr id="443" name="Google Shape;443;p29"/>
          <p:cNvPicPr preferRelativeResize="0"/>
          <p:nvPr/>
        </p:nvPicPr>
        <p:blipFill rotWithShape="1">
          <a:blip r:embed="rId5">
            <a:alphaModFix/>
          </a:blip>
          <a:srcRect b="0" l="0" r="36573" t="0"/>
          <a:stretch/>
        </p:blipFill>
        <p:spPr>
          <a:xfrm>
            <a:off x="1547812" y="4724400"/>
            <a:ext cx="5184775" cy="10080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4.1 半導體中的電荷載子</a:t>
            </a:r>
            <a:endParaRPr/>
          </a:p>
        </p:txBody>
      </p:sp>
      <p:sp>
        <p:nvSpPr>
          <p:cNvPr id="189" name="Google Shape;189;p3"/>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cap="none" strike="noStrike">
                <a:solidFill>
                  <a:schemeClr val="dk1"/>
                </a:solidFill>
                <a:latin typeface="Times New Roman"/>
                <a:ea typeface="Times New Roman"/>
                <a:cs typeface="Times New Roman"/>
                <a:sym typeface="Times New Roman"/>
              </a:rPr>
              <a:t>4.1.1 電子與電洞的平衡分布</a:t>
            </a:r>
            <a:endParaRPr/>
          </a:p>
          <a:p>
            <a:pPr indent="-285750" lvl="1" marL="742950" marR="0" rtl="0" algn="l">
              <a:lnSpc>
                <a:spcPct val="100000"/>
              </a:lnSpc>
              <a:spcBef>
                <a:spcPts val="480"/>
              </a:spcBef>
              <a:spcAft>
                <a:spcPts val="0"/>
              </a:spcAft>
              <a:buClr>
                <a:schemeClr val="dk1"/>
              </a:buClr>
              <a:buSzPts val="2400"/>
              <a:buFont typeface="Noto Sans Symbols"/>
              <a:buChar char="⮚"/>
            </a:pPr>
            <a:r>
              <a:rPr b="1" i="0" lang="en-US" sz="2400" u="none" cap="none" strike="noStrike">
                <a:solidFill>
                  <a:schemeClr val="dk1"/>
                </a:solidFill>
                <a:latin typeface="Times New Roman"/>
                <a:ea typeface="Times New Roman"/>
                <a:cs typeface="Times New Roman"/>
                <a:sym typeface="Times New Roman"/>
              </a:rPr>
              <a:t>傳導帶中電子的分布(就能量</a:t>
            </a:r>
            <a:r>
              <a:rPr b="1" i="1" lang="en-US" sz="2400" u="none" cap="none" strike="noStrike">
                <a:solidFill>
                  <a:schemeClr val="dk1"/>
                </a:solidFill>
                <a:latin typeface="Times New Roman"/>
                <a:ea typeface="Times New Roman"/>
                <a:cs typeface="Times New Roman"/>
                <a:sym typeface="Times New Roman"/>
              </a:rPr>
              <a:t>E</a:t>
            </a:r>
            <a:r>
              <a:rPr b="1" i="0" lang="en-US" sz="2400" u="none" cap="none" strike="noStrike">
                <a:solidFill>
                  <a:schemeClr val="dk1"/>
                </a:solidFill>
                <a:latin typeface="Times New Roman"/>
                <a:ea typeface="Times New Roman"/>
                <a:cs typeface="Times New Roman"/>
                <a:sym typeface="Times New Roman"/>
              </a:rPr>
              <a:t>為變數)為</a:t>
            </a:r>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285750" lvl="1" marL="742950" marR="0" rtl="0" algn="l">
              <a:lnSpc>
                <a:spcPct val="100000"/>
              </a:lnSpc>
              <a:spcBef>
                <a:spcPts val="480"/>
              </a:spcBef>
              <a:spcAft>
                <a:spcPts val="0"/>
              </a:spcAft>
              <a:buClr>
                <a:schemeClr val="dk1"/>
              </a:buClr>
              <a:buSzPts val="2400"/>
              <a:buFont typeface="Noto Sans Symbols"/>
              <a:buChar char="⮚"/>
            </a:pPr>
            <a:r>
              <a:rPr b="1" i="0" lang="en-US" sz="2400" u="none" cap="none" strike="noStrike">
                <a:solidFill>
                  <a:schemeClr val="dk1"/>
                </a:solidFill>
                <a:latin typeface="Times New Roman"/>
                <a:ea typeface="Times New Roman"/>
                <a:cs typeface="Times New Roman"/>
                <a:sym typeface="Times New Roman"/>
              </a:rPr>
              <a:t>將價電帶中電洞的能量分布，可表示為</a:t>
            </a:r>
            <a:endParaRPr/>
          </a:p>
        </p:txBody>
      </p:sp>
      <p:sp>
        <p:nvSpPr>
          <p:cNvPr id="190" name="Google Shape;190;p3"/>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191" name="Google Shape;191;p3"/>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192" name="Google Shape;192;p3"/>
          <p:cNvPicPr preferRelativeResize="0"/>
          <p:nvPr/>
        </p:nvPicPr>
        <p:blipFill rotWithShape="1">
          <a:blip r:embed="rId3">
            <a:alphaModFix/>
          </a:blip>
          <a:srcRect b="72" l="0" r="36478" t="0"/>
          <a:stretch/>
        </p:blipFill>
        <p:spPr>
          <a:xfrm>
            <a:off x="1949450" y="2276475"/>
            <a:ext cx="5143500" cy="504825"/>
          </a:xfrm>
          <a:prstGeom prst="rect">
            <a:avLst/>
          </a:prstGeom>
          <a:noFill/>
          <a:ln>
            <a:noFill/>
          </a:ln>
        </p:spPr>
      </p:pic>
      <p:pic>
        <p:nvPicPr>
          <p:cNvPr id="193" name="Google Shape;193;p3"/>
          <p:cNvPicPr preferRelativeResize="0"/>
          <p:nvPr/>
        </p:nvPicPr>
        <p:blipFill rotWithShape="1">
          <a:blip r:embed="rId4">
            <a:alphaModFix/>
          </a:blip>
          <a:srcRect b="-5557" l="0" r="37997" t="0"/>
          <a:stretch/>
        </p:blipFill>
        <p:spPr>
          <a:xfrm>
            <a:off x="1835150" y="3709987"/>
            <a:ext cx="5689600" cy="511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447" name="Shape 447"/>
        <p:cNvGrpSpPr/>
        <p:nvPr/>
      </p:nvGrpSpPr>
      <p:grpSpPr>
        <a:xfrm>
          <a:off x="0" y="0"/>
          <a:ext cx="0" cy="0"/>
          <a:chOff x="0" y="0"/>
          <a:chExt cx="0" cy="0"/>
        </a:xfrm>
      </p:grpSpPr>
      <p:sp>
        <p:nvSpPr>
          <p:cNvPr id="448" name="Google Shape;448;p30"/>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400"/>
              <a:buFont typeface="Verdana"/>
              <a:buNone/>
            </a:pPr>
            <a:fld id="{00000000-1234-1234-1234-123412341234}" type="slidenum">
              <a:rPr b="1" i="0" lang="en-US" sz="1400" u="none">
                <a:solidFill>
                  <a:srgbClr val="660033"/>
                </a:solidFill>
                <a:latin typeface="Verdana"/>
                <a:ea typeface="Verdana"/>
                <a:cs typeface="Verdana"/>
                <a:sym typeface="Verdana"/>
              </a:rPr>
              <a:t>‹#›</a:t>
            </a:fld>
            <a:endParaRPr/>
          </a:p>
        </p:txBody>
      </p:sp>
      <p:sp>
        <p:nvSpPr>
          <p:cNvPr id="449" name="Google Shape;449;p30"/>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200"/>
              <a:buFont typeface="Verdana"/>
              <a:buNone/>
            </a:pPr>
            <a:r>
              <a:rPr b="1" i="0" lang="en-US" sz="1200" u="none">
                <a:solidFill>
                  <a:srgbClr val="660033"/>
                </a:solidFill>
                <a:latin typeface="Verdana"/>
                <a:ea typeface="Verdana"/>
                <a:cs typeface="Verdana"/>
                <a:sym typeface="Verdana"/>
              </a:rPr>
              <a:t>Chapter 4 平衡態的半導體</a:t>
            </a:r>
            <a:endParaRPr/>
          </a:p>
        </p:txBody>
      </p:sp>
      <p:pic>
        <p:nvPicPr>
          <p:cNvPr id="450" name="Google Shape;450;p30"/>
          <p:cNvPicPr preferRelativeResize="0"/>
          <p:nvPr/>
        </p:nvPicPr>
        <p:blipFill rotWithShape="1">
          <a:blip r:embed="rId3">
            <a:alphaModFix/>
          </a:blip>
          <a:srcRect b="0" l="0" r="0" t="0"/>
          <a:stretch/>
        </p:blipFill>
        <p:spPr>
          <a:xfrm>
            <a:off x="1763712" y="188912"/>
            <a:ext cx="5572125" cy="63198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1"/>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4.3.4 簡併與非簡併半導體</a:t>
            </a:r>
            <a:endParaRPr/>
          </a:p>
        </p:txBody>
      </p:sp>
      <p:sp>
        <p:nvSpPr>
          <p:cNvPr id="456" name="Google Shape;456;p31"/>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457" name="Google Shape;457;p31"/>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458" name="Google Shape;458;p31"/>
          <p:cNvPicPr preferRelativeResize="0"/>
          <p:nvPr>
            <p:ph idx="1" type="body"/>
          </p:nvPr>
        </p:nvPicPr>
        <p:blipFill rotWithShape="1">
          <a:blip r:embed="rId3">
            <a:alphaModFix/>
          </a:blip>
          <a:srcRect b="0" l="0" r="0" t="0"/>
          <a:stretch/>
        </p:blipFill>
        <p:spPr>
          <a:xfrm>
            <a:off x="468312" y="1484312"/>
            <a:ext cx="8220075" cy="314801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2"/>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4.4 施體與受體的統計學</a:t>
            </a:r>
            <a:endParaRPr/>
          </a:p>
        </p:txBody>
      </p:sp>
      <p:sp>
        <p:nvSpPr>
          <p:cNvPr id="464" name="Google Shape;464;p32"/>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4.4.1 機率函數</a:t>
            </a:r>
            <a:endParaRPr/>
          </a:p>
          <a:p>
            <a:pPr indent="-285750" lvl="1" marL="742950" marR="0" rtl="0" algn="l">
              <a:lnSpc>
                <a:spcPct val="100000"/>
              </a:lnSpc>
              <a:spcBef>
                <a:spcPts val="480"/>
              </a:spcBef>
              <a:spcAft>
                <a:spcPts val="0"/>
              </a:spcAft>
              <a:buClr>
                <a:schemeClr val="dk1"/>
              </a:buClr>
              <a:buSzPts val="2400"/>
              <a:buFont typeface="Noto Sans Symbols"/>
              <a:buChar char="⮚"/>
            </a:pPr>
            <a:r>
              <a:rPr b="1" i="0" lang="en-US" sz="2400" u="none" cap="none" strike="noStrike">
                <a:solidFill>
                  <a:schemeClr val="dk1"/>
                </a:solidFill>
                <a:latin typeface="Times New Roman"/>
                <a:ea typeface="Times New Roman"/>
                <a:cs typeface="Times New Roman"/>
                <a:sym typeface="Times New Roman"/>
              </a:rPr>
              <a:t>電子佔據施體能態的機率函數：</a:t>
            </a:r>
            <a:br>
              <a:rPr b="1" i="0" lang="en-US" sz="2400" u="none" cap="none" strike="noStrike">
                <a:solidFill>
                  <a:schemeClr val="dk1"/>
                </a:solidFill>
                <a:latin typeface="Times New Roman"/>
                <a:ea typeface="Times New Roman"/>
                <a:cs typeface="Times New Roman"/>
                <a:sym typeface="Times New Roman"/>
              </a:rPr>
            </a:br>
            <a:br>
              <a:rPr b="1" i="0" lang="en-US" sz="2400" u="none" cap="none" strike="noStrike">
                <a:solidFill>
                  <a:schemeClr val="dk1"/>
                </a:solidFill>
                <a:latin typeface="Times New Roman"/>
                <a:ea typeface="Times New Roman"/>
                <a:cs typeface="Times New Roman"/>
                <a:sym typeface="Times New Roman"/>
              </a:rPr>
            </a:br>
            <a:br>
              <a:rPr b="1" i="0" lang="en-US" sz="2400" u="none" cap="none" strike="noStrike">
                <a:solidFill>
                  <a:schemeClr val="dk1"/>
                </a:solidFill>
                <a:latin typeface="Times New Roman"/>
                <a:ea typeface="Times New Roman"/>
                <a:cs typeface="Times New Roman"/>
                <a:sym typeface="Times New Roman"/>
              </a:rPr>
            </a:br>
            <a:br>
              <a:rPr b="1" i="0" lang="en-US" sz="2400" u="none" cap="none" strike="noStrike">
                <a:solidFill>
                  <a:schemeClr val="dk1"/>
                </a:solidFill>
                <a:latin typeface="Times New Roman"/>
                <a:ea typeface="Times New Roman"/>
                <a:cs typeface="Times New Roman"/>
                <a:sym typeface="Times New Roman"/>
              </a:rPr>
            </a:br>
            <a:endParaRPr/>
          </a:p>
          <a:p>
            <a:pPr indent="-285750" lvl="1" marL="742950" marR="0" rtl="0" algn="l">
              <a:lnSpc>
                <a:spcPct val="100000"/>
              </a:lnSpc>
              <a:spcBef>
                <a:spcPts val="480"/>
              </a:spcBef>
              <a:spcAft>
                <a:spcPts val="0"/>
              </a:spcAft>
              <a:buClr>
                <a:schemeClr val="dk1"/>
              </a:buClr>
              <a:buSzPts val="2400"/>
              <a:buFont typeface="Noto Sans Symbols"/>
              <a:buNone/>
            </a:pPr>
            <a:r>
              <a:rPr b="1" i="0" lang="en-US" sz="2400" u="none" cap="none" strike="noStrike">
                <a:solidFill>
                  <a:schemeClr val="dk1"/>
                </a:solidFill>
                <a:latin typeface="Times New Roman"/>
                <a:ea typeface="Times New Roman"/>
                <a:cs typeface="Times New Roman"/>
                <a:sym typeface="Times New Roman"/>
              </a:rPr>
              <a:t>其中</a:t>
            </a:r>
            <a:r>
              <a:rPr b="1" i="1" lang="en-US" sz="2400" u="none" cap="none" strike="noStrike">
                <a:solidFill>
                  <a:schemeClr val="dk1"/>
                </a:solidFill>
                <a:latin typeface="Times New Roman"/>
                <a:ea typeface="Times New Roman"/>
                <a:cs typeface="Times New Roman"/>
                <a:sym typeface="Times New Roman"/>
              </a:rPr>
              <a:t>n</a:t>
            </a:r>
            <a:r>
              <a:rPr b="1" baseline="-25000" i="1" lang="en-US" sz="2400" u="none" cap="none" strike="noStrike">
                <a:solidFill>
                  <a:schemeClr val="dk1"/>
                </a:solidFill>
                <a:latin typeface="Times New Roman"/>
                <a:ea typeface="Times New Roman"/>
                <a:cs typeface="Times New Roman"/>
                <a:sym typeface="Times New Roman"/>
              </a:rPr>
              <a:t>d</a:t>
            </a:r>
            <a:r>
              <a:rPr b="1" i="0" lang="en-US" sz="2400" u="none" cap="none" strike="noStrike">
                <a:solidFill>
                  <a:schemeClr val="dk1"/>
                </a:solidFill>
                <a:latin typeface="Times New Roman"/>
                <a:ea typeface="Times New Roman"/>
                <a:cs typeface="Times New Roman"/>
                <a:sym typeface="Times New Roman"/>
              </a:rPr>
              <a:t>為佔據施體能階的電子密度，而</a:t>
            </a:r>
            <a:r>
              <a:rPr b="1" i="1" lang="en-US" sz="2400" u="none" cap="none" strike="noStrike">
                <a:solidFill>
                  <a:schemeClr val="dk1"/>
                </a:solidFill>
                <a:latin typeface="Times New Roman"/>
                <a:ea typeface="Times New Roman"/>
                <a:cs typeface="Times New Roman"/>
                <a:sym typeface="Times New Roman"/>
              </a:rPr>
              <a:t>E</a:t>
            </a:r>
            <a:r>
              <a:rPr b="1" baseline="-25000" i="1" lang="en-US" sz="2400" u="none" cap="none" strike="noStrike">
                <a:solidFill>
                  <a:schemeClr val="dk1"/>
                </a:solidFill>
                <a:latin typeface="Times New Roman"/>
                <a:ea typeface="Times New Roman"/>
                <a:cs typeface="Times New Roman"/>
                <a:sym typeface="Times New Roman"/>
              </a:rPr>
              <a:t>d</a:t>
            </a:r>
            <a:r>
              <a:rPr b="1" i="0" lang="en-US" sz="2400" u="none" cap="none" strike="noStrike">
                <a:solidFill>
                  <a:schemeClr val="dk1"/>
                </a:solidFill>
                <a:latin typeface="Times New Roman"/>
                <a:ea typeface="Times New Roman"/>
                <a:cs typeface="Times New Roman"/>
                <a:sym typeface="Times New Roman"/>
              </a:rPr>
              <a:t>則是施體能 階的能量。</a:t>
            </a:r>
            <a:endParaRPr/>
          </a:p>
        </p:txBody>
      </p:sp>
      <p:sp>
        <p:nvSpPr>
          <p:cNvPr id="465" name="Google Shape;465;p32"/>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466" name="Google Shape;466;p32"/>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467" name="Google Shape;467;p32"/>
          <p:cNvPicPr preferRelativeResize="0"/>
          <p:nvPr/>
        </p:nvPicPr>
        <p:blipFill rotWithShape="1">
          <a:blip r:embed="rId3">
            <a:alphaModFix/>
          </a:blip>
          <a:srcRect b="0" l="0" r="44551" t="0"/>
          <a:stretch/>
        </p:blipFill>
        <p:spPr>
          <a:xfrm>
            <a:off x="1955800" y="2205037"/>
            <a:ext cx="4487862" cy="1263650"/>
          </a:xfrm>
          <a:prstGeom prst="rect">
            <a:avLst/>
          </a:prstGeom>
          <a:noFill/>
          <a:ln>
            <a:noFill/>
          </a:ln>
        </p:spPr>
      </p:pic>
      <p:pic>
        <p:nvPicPr>
          <p:cNvPr id="468" name="Google Shape;468;p32"/>
          <p:cNvPicPr preferRelativeResize="0"/>
          <p:nvPr/>
        </p:nvPicPr>
        <p:blipFill rotWithShape="1">
          <a:blip r:embed="rId4">
            <a:alphaModFix/>
          </a:blip>
          <a:srcRect b="0" l="0" r="51145" t="0"/>
          <a:stretch/>
        </p:blipFill>
        <p:spPr>
          <a:xfrm>
            <a:off x="2517775" y="4457700"/>
            <a:ext cx="3783012" cy="555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3"/>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機率函數(續)</a:t>
            </a:r>
            <a:endParaRPr/>
          </a:p>
        </p:txBody>
      </p:sp>
      <p:sp>
        <p:nvSpPr>
          <p:cNvPr id="474" name="Google Shape;474;p33"/>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對受體原子可以得到：</a:t>
            </a:r>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285750" lvl="1" marL="742950" marR="0" rtl="0" algn="l">
              <a:lnSpc>
                <a:spcPct val="100000"/>
              </a:lnSpc>
              <a:spcBef>
                <a:spcPts val="480"/>
              </a:spcBef>
              <a:spcAft>
                <a:spcPts val="0"/>
              </a:spcAft>
              <a:buClr>
                <a:schemeClr val="dk1"/>
              </a:buClr>
              <a:buSzPts val="2400"/>
              <a:buFont typeface="Noto Sans Symbols"/>
              <a:buChar char="⮚"/>
            </a:pPr>
            <a:r>
              <a:rPr b="1" i="0" lang="en-US" sz="2400" u="none" cap="none" strike="noStrike">
                <a:solidFill>
                  <a:schemeClr val="dk1"/>
                </a:solidFill>
                <a:latin typeface="Times New Roman"/>
                <a:ea typeface="Times New Roman"/>
                <a:cs typeface="Times New Roman"/>
                <a:sym typeface="Times New Roman"/>
              </a:rPr>
              <a:t>其中</a:t>
            </a:r>
            <a:r>
              <a:rPr b="1" i="1" lang="en-US" sz="2400" u="none" cap="none" strike="noStrike">
                <a:solidFill>
                  <a:schemeClr val="dk1"/>
                </a:solidFill>
                <a:latin typeface="Times New Roman"/>
                <a:ea typeface="Times New Roman"/>
                <a:cs typeface="Times New Roman"/>
                <a:sym typeface="Times New Roman"/>
              </a:rPr>
              <a:t>N</a:t>
            </a:r>
            <a:r>
              <a:rPr b="1" baseline="-25000" i="1" lang="en-US" sz="2400" u="none" cap="none" strike="noStrike">
                <a:solidFill>
                  <a:schemeClr val="dk1"/>
                </a:solidFill>
                <a:latin typeface="Times New Roman"/>
                <a:ea typeface="Times New Roman"/>
                <a:cs typeface="Times New Roman"/>
                <a:sym typeface="Times New Roman"/>
              </a:rPr>
              <a:t>a</a:t>
            </a:r>
            <a:r>
              <a:rPr b="1" i="0" lang="en-US" sz="2400" u="none" cap="none" strike="noStrike">
                <a:solidFill>
                  <a:schemeClr val="dk1"/>
                </a:solidFill>
                <a:latin typeface="Times New Roman"/>
                <a:ea typeface="Times New Roman"/>
                <a:cs typeface="Times New Roman"/>
                <a:sym typeface="Times New Roman"/>
              </a:rPr>
              <a:t>是受體原子的濃度，</a:t>
            </a:r>
            <a:r>
              <a:rPr b="1" i="1" lang="en-US" sz="2400" u="none" cap="none" strike="noStrike">
                <a:solidFill>
                  <a:schemeClr val="dk1"/>
                </a:solidFill>
                <a:latin typeface="Times New Roman"/>
                <a:ea typeface="Times New Roman"/>
                <a:cs typeface="Times New Roman"/>
                <a:sym typeface="Times New Roman"/>
              </a:rPr>
              <a:t>E</a:t>
            </a:r>
            <a:r>
              <a:rPr b="1" baseline="-25000" i="1" lang="en-US" sz="2400" u="none" cap="none" strike="noStrike">
                <a:solidFill>
                  <a:schemeClr val="dk1"/>
                </a:solidFill>
                <a:latin typeface="Times New Roman"/>
                <a:ea typeface="Times New Roman"/>
                <a:cs typeface="Times New Roman"/>
                <a:sym typeface="Times New Roman"/>
              </a:rPr>
              <a:t>a</a:t>
            </a:r>
            <a:r>
              <a:rPr b="1" i="0" lang="en-US" sz="2400" u="none" cap="none" strike="noStrike">
                <a:solidFill>
                  <a:schemeClr val="dk1"/>
                </a:solidFill>
                <a:latin typeface="Times New Roman"/>
                <a:ea typeface="Times New Roman"/>
                <a:cs typeface="Times New Roman"/>
                <a:sym typeface="Times New Roman"/>
              </a:rPr>
              <a:t>是受體能階的能量，</a:t>
            </a:r>
            <a:r>
              <a:rPr b="1" i="1" lang="en-US" sz="2400" u="none" cap="none" strike="noStrike">
                <a:solidFill>
                  <a:schemeClr val="dk1"/>
                </a:solidFill>
                <a:latin typeface="Times New Roman"/>
                <a:ea typeface="Times New Roman"/>
                <a:cs typeface="Times New Roman"/>
                <a:sym typeface="Times New Roman"/>
              </a:rPr>
              <a:t>p</a:t>
            </a:r>
            <a:r>
              <a:rPr b="1" baseline="-25000" i="1" lang="en-US" sz="2400" u="none" cap="none" strike="noStrike">
                <a:solidFill>
                  <a:schemeClr val="dk1"/>
                </a:solidFill>
                <a:latin typeface="Times New Roman"/>
                <a:ea typeface="Times New Roman"/>
                <a:cs typeface="Times New Roman"/>
                <a:sym typeface="Times New Roman"/>
              </a:rPr>
              <a:t>a</a:t>
            </a:r>
            <a:r>
              <a:rPr b="1" i="0" lang="en-US" sz="2400" u="none" cap="none" strike="noStrike">
                <a:solidFill>
                  <a:schemeClr val="dk1"/>
                </a:solidFill>
                <a:latin typeface="Times New Roman"/>
                <a:ea typeface="Times New Roman"/>
                <a:cs typeface="Times New Roman"/>
                <a:sym typeface="Times New Roman"/>
              </a:rPr>
              <a:t>是在受體狀態內的電洞濃度，而 </a:t>
            </a:r>
            <a:r>
              <a:rPr b="1" i="1" lang="en-US" sz="2400" u="none" cap="none" strike="noStrike">
                <a:solidFill>
                  <a:schemeClr val="dk1"/>
                </a:solidFill>
                <a:latin typeface="Times New Roman"/>
                <a:ea typeface="Times New Roman"/>
                <a:cs typeface="Times New Roman"/>
                <a:sym typeface="Times New Roman"/>
              </a:rPr>
              <a:t>N</a:t>
            </a:r>
            <a:r>
              <a:rPr b="1" baseline="-25000" i="1" lang="en-US" sz="2400" u="none" cap="none" strike="noStrike">
                <a:solidFill>
                  <a:schemeClr val="dk1"/>
                </a:solidFill>
                <a:latin typeface="Times New Roman"/>
                <a:ea typeface="Times New Roman"/>
                <a:cs typeface="Times New Roman"/>
                <a:sym typeface="Times New Roman"/>
              </a:rPr>
              <a:t>a</a:t>
            </a:r>
            <a:r>
              <a:rPr b="1" baseline="30000" i="0" lang="en-US" sz="2400" u="none" cap="none" strike="noStrike">
                <a:solidFill>
                  <a:schemeClr val="dk1"/>
                </a:solidFill>
                <a:latin typeface="Times New Roman"/>
                <a:ea typeface="Times New Roman"/>
                <a:cs typeface="Times New Roman"/>
                <a:sym typeface="Times New Roman"/>
              </a:rPr>
              <a:t>– </a:t>
            </a:r>
            <a:r>
              <a:rPr b="1" i="0" lang="en-US" sz="2400" u="none" cap="none" strike="noStrike">
                <a:solidFill>
                  <a:schemeClr val="dk1"/>
                </a:solidFill>
                <a:latin typeface="Times New Roman"/>
                <a:ea typeface="Times New Roman"/>
                <a:cs typeface="Times New Roman"/>
                <a:sym typeface="Times New Roman"/>
              </a:rPr>
              <a:t>則是游離受體的濃度。</a:t>
            </a:r>
            <a:endParaRPr/>
          </a:p>
        </p:txBody>
      </p:sp>
      <p:sp>
        <p:nvSpPr>
          <p:cNvPr id="475" name="Google Shape;475;p33"/>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476" name="Google Shape;476;p33"/>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477" name="Google Shape;477;p33"/>
          <p:cNvPicPr preferRelativeResize="0"/>
          <p:nvPr/>
        </p:nvPicPr>
        <p:blipFill rotWithShape="1">
          <a:blip r:embed="rId3">
            <a:alphaModFix/>
          </a:blip>
          <a:srcRect b="0" l="0" r="35169" t="0"/>
          <a:stretch/>
        </p:blipFill>
        <p:spPr>
          <a:xfrm>
            <a:off x="1619250" y="1790700"/>
            <a:ext cx="5184775" cy="1231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481" name="Shape 481"/>
        <p:cNvGrpSpPr/>
        <p:nvPr/>
      </p:nvGrpSpPr>
      <p:grpSpPr>
        <a:xfrm>
          <a:off x="0" y="0"/>
          <a:ext cx="0" cy="0"/>
          <a:chOff x="0" y="0"/>
          <a:chExt cx="0" cy="0"/>
        </a:xfrm>
      </p:grpSpPr>
      <p:sp>
        <p:nvSpPr>
          <p:cNvPr id="482" name="Google Shape;482;p34"/>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400"/>
              <a:buFont typeface="Verdana"/>
              <a:buNone/>
            </a:pPr>
            <a:fld id="{00000000-1234-1234-1234-123412341234}" type="slidenum">
              <a:rPr b="1" i="0" lang="en-US" sz="1400" u="none">
                <a:solidFill>
                  <a:srgbClr val="660033"/>
                </a:solidFill>
                <a:latin typeface="Verdana"/>
                <a:ea typeface="Verdana"/>
                <a:cs typeface="Verdana"/>
                <a:sym typeface="Verdana"/>
              </a:rPr>
              <a:t>‹#›</a:t>
            </a:fld>
            <a:endParaRPr/>
          </a:p>
        </p:txBody>
      </p:sp>
      <p:sp>
        <p:nvSpPr>
          <p:cNvPr id="483" name="Google Shape;483;p34"/>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200"/>
              <a:buFont typeface="Verdana"/>
              <a:buNone/>
            </a:pPr>
            <a:r>
              <a:rPr b="1" i="0" lang="en-US" sz="1200" u="none">
                <a:solidFill>
                  <a:srgbClr val="660033"/>
                </a:solidFill>
                <a:latin typeface="Verdana"/>
                <a:ea typeface="Verdana"/>
                <a:cs typeface="Verdana"/>
                <a:sym typeface="Verdana"/>
              </a:rPr>
              <a:t>Chapter 4 平衡態的半導體</a:t>
            </a:r>
            <a:endParaRPr/>
          </a:p>
        </p:txBody>
      </p:sp>
      <p:pic>
        <p:nvPicPr>
          <p:cNvPr id="484" name="Google Shape;484;p34"/>
          <p:cNvPicPr preferRelativeResize="0"/>
          <p:nvPr/>
        </p:nvPicPr>
        <p:blipFill rotWithShape="1">
          <a:blip r:embed="rId3">
            <a:alphaModFix/>
          </a:blip>
          <a:srcRect b="0" l="0" r="0" t="0"/>
          <a:stretch/>
        </p:blipFill>
        <p:spPr>
          <a:xfrm>
            <a:off x="395287" y="1412875"/>
            <a:ext cx="8067675" cy="3651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488" name="Shape 488"/>
        <p:cNvGrpSpPr/>
        <p:nvPr/>
      </p:nvGrpSpPr>
      <p:grpSpPr>
        <a:xfrm>
          <a:off x="0" y="0"/>
          <a:ext cx="0" cy="0"/>
          <a:chOff x="0" y="0"/>
          <a:chExt cx="0" cy="0"/>
        </a:xfrm>
      </p:grpSpPr>
      <p:sp>
        <p:nvSpPr>
          <p:cNvPr id="489" name="Google Shape;489;p35"/>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400"/>
              <a:buFont typeface="Verdana"/>
              <a:buNone/>
            </a:pPr>
            <a:fld id="{00000000-1234-1234-1234-123412341234}" type="slidenum">
              <a:rPr b="1" i="0" lang="en-US" sz="1400" u="none">
                <a:solidFill>
                  <a:srgbClr val="660033"/>
                </a:solidFill>
                <a:latin typeface="Verdana"/>
                <a:ea typeface="Verdana"/>
                <a:cs typeface="Verdana"/>
                <a:sym typeface="Verdana"/>
              </a:rPr>
              <a:t>‹#›</a:t>
            </a:fld>
            <a:endParaRPr/>
          </a:p>
        </p:txBody>
      </p:sp>
      <p:sp>
        <p:nvSpPr>
          <p:cNvPr id="490" name="Google Shape;490;p35"/>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200"/>
              <a:buFont typeface="Verdana"/>
              <a:buNone/>
            </a:pPr>
            <a:r>
              <a:rPr b="1" i="0" lang="en-US" sz="1200" u="none">
                <a:solidFill>
                  <a:srgbClr val="660033"/>
                </a:solidFill>
                <a:latin typeface="Verdana"/>
                <a:ea typeface="Verdana"/>
                <a:cs typeface="Verdana"/>
                <a:sym typeface="Verdana"/>
              </a:rPr>
              <a:t>Chapter 4 平衡態的半導體</a:t>
            </a:r>
            <a:endParaRPr/>
          </a:p>
        </p:txBody>
      </p:sp>
      <p:pic>
        <p:nvPicPr>
          <p:cNvPr id="491" name="Google Shape;491;p35"/>
          <p:cNvPicPr preferRelativeResize="0"/>
          <p:nvPr/>
        </p:nvPicPr>
        <p:blipFill rotWithShape="1">
          <a:blip r:embed="rId3">
            <a:alphaModFix/>
          </a:blip>
          <a:srcRect b="0" l="0" r="0" t="0"/>
          <a:stretch/>
        </p:blipFill>
        <p:spPr>
          <a:xfrm>
            <a:off x="539750" y="1412875"/>
            <a:ext cx="8035925" cy="3530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6"/>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4.5 電中性</a:t>
            </a:r>
            <a:endParaRPr/>
          </a:p>
        </p:txBody>
      </p:sp>
      <p:sp>
        <p:nvSpPr>
          <p:cNvPr id="497" name="Google Shape;497;p36"/>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4.5.1 補償型半導體</a:t>
            </a:r>
            <a:endParaRPr/>
          </a:p>
          <a:p>
            <a:pPr indent="-285750" lvl="1" marL="742950" marR="0" rtl="0" algn="l">
              <a:lnSpc>
                <a:spcPct val="100000"/>
              </a:lnSpc>
              <a:spcBef>
                <a:spcPts val="480"/>
              </a:spcBef>
              <a:spcAft>
                <a:spcPts val="0"/>
              </a:spcAft>
              <a:buClr>
                <a:schemeClr val="dk1"/>
              </a:buClr>
              <a:buSzPts val="2400"/>
              <a:buFont typeface="Noto Sans Symbols"/>
              <a:buChar char="⮚"/>
            </a:pPr>
            <a:r>
              <a:rPr b="1" i="0" lang="en-US" sz="2400" u="none" cap="none" strike="noStrike">
                <a:solidFill>
                  <a:schemeClr val="dk1"/>
                </a:solidFill>
                <a:latin typeface="Times New Roman"/>
                <a:ea typeface="Times New Roman"/>
                <a:cs typeface="Times New Roman"/>
                <a:sym typeface="Times New Roman"/>
              </a:rPr>
              <a:t>在同一個區域中有施體原子與受體原子的半導體稱為</a:t>
            </a:r>
            <a:r>
              <a:rPr b="1" i="0" lang="en-US" sz="2400" u="none" cap="none" strike="noStrike">
                <a:solidFill>
                  <a:srgbClr val="660033"/>
                </a:solidFill>
                <a:latin typeface="Times New Roman"/>
                <a:ea typeface="Times New Roman"/>
                <a:cs typeface="Times New Roman"/>
                <a:sym typeface="Times New Roman"/>
              </a:rPr>
              <a:t>補償型半導體</a:t>
            </a:r>
            <a:r>
              <a:rPr b="1" i="0" lang="en-US" sz="2400" u="none" cap="none" strike="noStrike">
                <a:solidFill>
                  <a:schemeClr val="dk1"/>
                </a:solidFill>
                <a:latin typeface="Times New Roman"/>
                <a:ea typeface="Times New Roman"/>
                <a:cs typeface="Times New Roman"/>
                <a:sym typeface="Times New Roman"/>
              </a:rPr>
              <a:t>(compensated semiconductor)。</a:t>
            </a:r>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285750" lvl="1" marL="742950" marR="0" rtl="0" algn="l">
              <a:lnSpc>
                <a:spcPct val="100000"/>
              </a:lnSpc>
              <a:spcBef>
                <a:spcPts val="480"/>
              </a:spcBef>
              <a:spcAft>
                <a:spcPts val="0"/>
              </a:spcAft>
              <a:buClr>
                <a:schemeClr val="dk1"/>
              </a:buClr>
              <a:buSzPts val="2400"/>
              <a:buFont typeface="Noto Sans Symbols"/>
              <a:buChar char="⮚"/>
            </a:pPr>
            <a:r>
              <a:rPr b="1" i="0" lang="en-US" sz="2400" u="none" cap="none" strike="noStrike">
                <a:solidFill>
                  <a:schemeClr val="dk1"/>
                </a:solidFill>
                <a:latin typeface="Times New Roman"/>
                <a:ea typeface="Times New Roman"/>
                <a:cs typeface="Times New Roman"/>
                <a:sym typeface="Times New Roman"/>
              </a:rPr>
              <a:t>當</a:t>
            </a:r>
            <a:r>
              <a:rPr b="1" i="1" lang="en-US" sz="2400" u="none" cap="none" strike="noStrike">
                <a:solidFill>
                  <a:schemeClr val="dk1"/>
                </a:solidFill>
                <a:latin typeface="Times New Roman"/>
                <a:ea typeface="Times New Roman"/>
                <a:cs typeface="Times New Roman"/>
                <a:sym typeface="Times New Roman"/>
              </a:rPr>
              <a:t>N</a:t>
            </a:r>
            <a:r>
              <a:rPr b="1" baseline="-25000" i="1" lang="en-US" sz="2400" u="none" cap="none" strike="noStrike">
                <a:solidFill>
                  <a:schemeClr val="dk1"/>
                </a:solidFill>
                <a:latin typeface="Times New Roman"/>
                <a:ea typeface="Times New Roman"/>
                <a:cs typeface="Times New Roman"/>
                <a:sym typeface="Times New Roman"/>
              </a:rPr>
              <a:t>d</a:t>
            </a:r>
            <a:r>
              <a:rPr b="1" i="0" lang="en-US" sz="2400" u="none" cap="none" strike="noStrike">
                <a:solidFill>
                  <a:schemeClr val="dk1"/>
                </a:solidFill>
                <a:latin typeface="Times New Roman"/>
                <a:ea typeface="Times New Roman"/>
                <a:cs typeface="Times New Roman"/>
                <a:sym typeface="Times New Roman"/>
              </a:rPr>
              <a:t> &gt; </a:t>
            </a:r>
            <a:r>
              <a:rPr b="1" i="1" lang="en-US" sz="2400" u="none" cap="none" strike="noStrike">
                <a:solidFill>
                  <a:schemeClr val="dk1"/>
                </a:solidFill>
                <a:latin typeface="Times New Roman"/>
                <a:ea typeface="Times New Roman"/>
                <a:cs typeface="Times New Roman"/>
                <a:sym typeface="Times New Roman"/>
              </a:rPr>
              <a:t>N</a:t>
            </a:r>
            <a:r>
              <a:rPr b="1" baseline="-25000" i="1" lang="en-US" sz="2400" u="none" cap="none" strike="noStrike">
                <a:solidFill>
                  <a:schemeClr val="dk1"/>
                </a:solidFill>
                <a:latin typeface="Times New Roman"/>
                <a:ea typeface="Times New Roman"/>
                <a:cs typeface="Times New Roman"/>
                <a:sym typeface="Times New Roman"/>
              </a:rPr>
              <a:t>a</a:t>
            </a:r>
            <a:r>
              <a:rPr b="1" i="0" lang="en-US" sz="2400" u="none" cap="none" strike="noStrike">
                <a:solidFill>
                  <a:schemeClr val="dk1"/>
                </a:solidFill>
                <a:latin typeface="Times New Roman"/>
                <a:ea typeface="Times New Roman"/>
                <a:cs typeface="Times New Roman"/>
                <a:sym typeface="Times New Roman"/>
              </a:rPr>
              <a:t>時，則產生n型的補償型半導體，當</a:t>
            </a:r>
            <a:r>
              <a:rPr b="1" i="1" lang="en-US" sz="2400" u="none" cap="none" strike="noStrike">
                <a:solidFill>
                  <a:schemeClr val="dk1"/>
                </a:solidFill>
                <a:latin typeface="Times New Roman"/>
                <a:ea typeface="Times New Roman"/>
                <a:cs typeface="Times New Roman"/>
                <a:sym typeface="Times New Roman"/>
              </a:rPr>
              <a:t>N</a:t>
            </a:r>
            <a:r>
              <a:rPr b="1" baseline="-25000" i="1" lang="en-US" sz="2400" u="none" cap="none" strike="noStrike">
                <a:solidFill>
                  <a:schemeClr val="dk1"/>
                </a:solidFill>
                <a:latin typeface="Times New Roman"/>
                <a:ea typeface="Times New Roman"/>
                <a:cs typeface="Times New Roman"/>
                <a:sym typeface="Times New Roman"/>
              </a:rPr>
              <a:t>d</a:t>
            </a:r>
            <a:r>
              <a:rPr b="1" i="0" lang="en-US" sz="2400" u="none" cap="none" strike="noStrike">
                <a:solidFill>
                  <a:schemeClr val="dk1"/>
                </a:solidFill>
                <a:latin typeface="Times New Roman"/>
                <a:ea typeface="Times New Roman"/>
                <a:cs typeface="Times New Roman"/>
                <a:sym typeface="Times New Roman"/>
              </a:rPr>
              <a:t> &gt; </a:t>
            </a:r>
            <a:r>
              <a:rPr b="1" i="1" lang="en-US" sz="2400" u="none" cap="none" strike="noStrike">
                <a:solidFill>
                  <a:schemeClr val="dk1"/>
                </a:solidFill>
                <a:latin typeface="Times New Roman"/>
                <a:ea typeface="Times New Roman"/>
                <a:cs typeface="Times New Roman"/>
                <a:sym typeface="Times New Roman"/>
              </a:rPr>
              <a:t>N</a:t>
            </a:r>
            <a:r>
              <a:rPr b="1" baseline="-25000" i="1" lang="en-US" sz="2400" u="none" cap="none" strike="noStrike">
                <a:solidFill>
                  <a:schemeClr val="dk1"/>
                </a:solidFill>
                <a:latin typeface="Times New Roman"/>
                <a:ea typeface="Times New Roman"/>
                <a:cs typeface="Times New Roman"/>
                <a:sym typeface="Times New Roman"/>
              </a:rPr>
              <a:t>a</a:t>
            </a:r>
            <a:r>
              <a:rPr b="1" i="0" lang="en-US" sz="2400" u="none" cap="none" strike="noStrike">
                <a:solidFill>
                  <a:schemeClr val="dk1"/>
                </a:solidFill>
                <a:latin typeface="Times New Roman"/>
                <a:ea typeface="Times New Roman"/>
                <a:cs typeface="Times New Roman"/>
                <a:sym typeface="Times New Roman"/>
              </a:rPr>
              <a:t>時，則形成p型的補償型半導體。</a:t>
            </a:r>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285750" lvl="1" marL="742950" marR="0" rtl="0" algn="l">
              <a:lnSpc>
                <a:spcPct val="100000"/>
              </a:lnSpc>
              <a:spcBef>
                <a:spcPts val="480"/>
              </a:spcBef>
              <a:spcAft>
                <a:spcPts val="0"/>
              </a:spcAft>
              <a:buClr>
                <a:schemeClr val="dk1"/>
              </a:buClr>
              <a:buSzPts val="2400"/>
              <a:buFont typeface="Noto Sans Symbols"/>
              <a:buChar char="⮚"/>
            </a:pPr>
            <a:r>
              <a:rPr b="1" i="0" lang="en-US" sz="2400" u="none" cap="none" strike="noStrike">
                <a:solidFill>
                  <a:schemeClr val="dk1"/>
                </a:solidFill>
                <a:latin typeface="Times New Roman"/>
                <a:ea typeface="Times New Roman"/>
                <a:cs typeface="Times New Roman"/>
                <a:sym typeface="Times New Roman"/>
              </a:rPr>
              <a:t>若是</a:t>
            </a:r>
            <a:r>
              <a:rPr b="1" i="1" lang="en-US" sz="2400" u="none" cap="none" strike="noStrike">
                <a:solidFill>
                  <a:schemeClr val="dk1"/>
                </a:solidFill>
                <a:latin typeface="Times New Roman"/>
                <a:ea typeface="Times New Roman"/>
                <a:cs typeface="Times New Roman"/>
                <a:sym typeface="Times New Roman"/>
              </a:rPr>
              <a:t>N</a:t>
            </a:r>
            <a:r>
              <a:rPr b="1" baseline="-25000" i="1" lang="en-US" sz="2400" u="none" cap="none" strike="noStrike">
                <a:solidFill>
                  <a:schemeClr val="dk1"/>
                </a:solidFill>
                <a:latin typeface="Times New Roman"/>
                <a:ea typeface="Times New Roman"/>
                <a:cs typeface="Times New Roman"/>
                <a:sym typeface="Times New Roman"/>
              </a:rPr>
              <a:t>d</a:t>
            </a:r>
            <a:r>
              <a:rPr b="1" i="0" lang="en-US" sz="2400" u="none" cap="none" strike="noStrike">
                <a:solidFill>
                  <a:schemeClr val="dk1"/>
                </a:solidFill>
                <a:latin typeface="Times New Roman"/>
                <a:ea typeface="Times New Roman"/>
                <a:cs typeface="Times New Roman"/>
                <a:sym typeface="Times New Roman"/>
              </a:rPr>
              <a:t> = </a:t>
            </a:r>
            <a:r>
              <a:rPr b="1" i="1" lang="en-US" sz="2400" u="none" cap="none" strike="noStrike">
                <a:solidFill>
                  <a:schemeClr val="dk1"/>
                </a:solidFill>
                <a:latin typeface="Times New Roman"/>
                <a:ea typeface="Times New Roman"/>
                <a:cs typeface="Times New Roman"/>
                <a:sym typeface="Times New Roman"/>
              </a:rPr>
              <a:t>N</a:t>
            </a:r>
            <a:r>
              <a:rPr b="1" baseline="-25000" i="1" lang="en-US" sz="2400" u="none" cap="none" strike="noStrike">
                <a:solidFill>
                  <a:schemeClr val="dk1"/>
                </a:solidFill>
                <a:latin typeface="Times New Roman"/>
                <a:ea typeface="Times New Roman"/>
                <a:cs typeface="Times New Roman"/>
                <a:sym typeface="Times New Roman"/>
              </a:rPr>
              <a:t>a </a:t>
            </a:r>
            <a:r>
              <a:rPr b="1" i="0" lang="en-US" sz="2400" u="none" cap="none" strike="noStrike">
                <a:solidFill>
                  <a:schemeClr val="dk1"/>
                </a:solidFill>
                <a:latin typeface="Times New Roman"/>
                <a:ea typeface="Times New Roman"/>
                <a:cs typeface="Times New Roman"/>
                <a:sym typeface="Times New Roman"/>
              </a:rPr>
              <a:t>，則形成一個完全補償型的半導體。</a:t>
            </a:r>
            <a:endParaRPr/>
          </a:p>
        </p:txBody>
      </p:sp>
      <p:sp>
        <p:nvSpPr>
          <p:cNvPr id="498" name="Google Shape;498;p36"/>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499" name="Google Shape;499;p36"/>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7"/>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4.5.2 平衡時的電子與電洞濃度</a:t>
            </a:r>
            <a:endParaRPr/>
          </a:p>
        </p:txBody>
      </p:sp>
      <p:sp>
        <p:nvSpPr>
          <p:cNvPr id="505" name="Google Shape;505;p37"/>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506" name="Google Shape;506;p37"/>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507" name="Google Shape;507;p37"/>
          <p:cNvPicPr preferRelativeResize="0"/>
          <p:nvPr>
            <p:ph idx="1" type="body"/>
          </p:nvPr>
        </p:nvPicPr>
        <p:blipFill rotWithShape="1">
          <a:blip r:embed="rId3">
            <a:alphaModFix/>
          </a:blip>
          <a:srcRect b="0" l="0" r="0" t="0"/>
          <a:stretch/>
        </p:blipFill>
        <p:spPr>
          <a:xfrm>
            <a:off x="1735137" y="1196975"/>
            <a:ext cx="5686425" cy="51847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38"/>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平衡時的電子與電洞濃度(續)</a:t>
            </a:r>
            <a:endParaRPr/>
          </a:p>
        </p:txBody>
      </p:sp>
      <p:sp>
        <p:nvSpPr>
          <p:cNvPr id="513" name="Google Shape;513;p38"/>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電中性的條件可以負電荷的密度等於正電荷的密度之關係來表示。</a:t>
            </a:r>
            <a:endParaRPr/>
          </a:p>
          <a:p>
            <a:pPr indent="0" lvl="1" marL="457200" marR="0" rtl="0" algn="l">
              <a:lnSpc>
                <a:spcPct val="100000"/>
              </a:lnSpc>
              <a:spcBef>
                <a:spcPts val="480"/>
              </a:spcBef>
              <a:spcAft>
                <a:spcPts val="0"/>
              </a:spcAft>
              <a:buClr>
                <a:schemeClr val="dk1"/>
              </a:buClr>
              <a:buSzPts val="2400"/>
              <a:buFont typeface="Noto Sans Symbols"/>
              <a:buNone/>
            </a:pPr>
            <a:br>
              <a:rPr b="1" i="0" lang="en-US" sz="2400" u="none" cap="none" strike="noStrike">
                <a:solidFill>
                  <a:schemeClr val="dk1"/>
                </a:solidFill>
                <a:latin typeface="Times New Roman"/>
                <a:ea typeface="Times New Roman"/>
                <a:cs typeface="Times New Roman"/>
                <a:sym typeface="Times New Roman"/>
              </a:rPr>
            </a:br>
            <a:br>
              <a:rPr b="1" i="0" lang="en-US" sz="2400" u="none" cap="none" strike="noStrike">
                <a:solidFill>
                  <a:schemeClr val="dk1"/>
                </a:solidFill>
                <a:latin typeface="Times New Roman"/>
                <a:ea typeface="Times New Roman"/>
                <a:cs typeface="Times New Roman"/>
                <a:sym typeface="Times New Roman"/>
              </a:rPr>
            </a:br>
            <a:br>
              <a:rPr b="1" i="0" lang="en-US" sz="2400" u="none" cap="none" strike="noStrike">
                <a:solidFill>
                  <a:schemeClr val="dk1"/>
                </a:solidFill>
                <a:latin typeface="Times New Roman"/>
                <a:ea typeface="Times New Roman"/>
                <a:cs typeface="Times New Roman"/>
                <a:sym typeface="Times New Roman"/>
              </a:rPr>
            </a:br>
            <a:br>
              <a:rPr b="1" i="0" lang="en-US" sz="2400" u="none" cap="none" strike="noStrike">
                <a:solidFill>
                  <a:schemeClr val="dk1"/>
                </a:solidFill>
                <a:latin typeface="Times New Roman"/>
                <a:ea typeface="Times New Roman"/>
                <a:cs typeface="Times New Roman"/>
                <a:sym typeface="Times New Roman"/>
              </a:rPr>
            </a:br>
            <a:endParaRPr/>
          </a:p>
          <a:p>
            <a:pPr indent="0" lvl="1" marL="457200" marR="0" rtl="0" algn="l">
              <a:lnSpc>
                <a:spcPct val="100000"/>
              </a:lnSpc>
              <a:spcBef>
                <a:spcPts val="480"/>
              </a:spcBef>
              <a:spcAft>
                <a:spcPts val="0"/>
              </a:spcAft>
              <a:buClr>
                <a:schemeClr val="dk1"/>
              </a:buClr>
              <a:buSzPts val="2400"/>
              <a:buFont typeface="Noto Sans Symbols"/>
              <a:buNone/>
            </a:pPr>
            <a:r>
              <a:rPr b="1" i="0" lang="en-US" sz="2400" u="none" cap="none" strike="noStrike">
                <a:solidFill>
                  <a:schemeClr val="dk1"/>
                </a:solidFill>
                <a:latin typeface="Times New Roman"/>
                <a:ea typeface="Times New Roman"/>
                <a:cs typeface="Times New Roman"/>
                <a:sym typeface="Times New Roman"/>
              </a:rPr>
              <a:t>其中</a:t>
            </a:r>
            <a:r>
              <a:rPr b="1" i="1" lang="en-US" sz="2400" u="none" cap="none" strike="noStrike">
                <a:solidFill>
                  <a:schemeClr val="dk1"/>
                </a:solidFill>
                <a:latin typeface="Times New Roman"/>
                <a:ea typeface="Times New Roman"/>
                <a:cs typeface="Times New Roman"/>
                <a:sym typeface="Times New Roman"/>
              </a:rPr>
              <a:t>n</a:t>
            </a:r>
            <a:r>
              <a:rPr b="1" baseline="-25000" i="0" lang="en-US" sz="2400" u="none" cap="none" strike="noStrike">
                <a:solidFill>
                  <a:schemeClr val="dk1"/>
                </a:solidFill>
                <a:latin typeface="Times New Roman"/>
                <a:ea typeface="Times New Roman"/>
                <a:cs typeface="Times New Roman"/>
                <a:sym typeface="Times New Roman"/>
              </a:rPr>
              <a:t>0</a:t>
            </a:r>
            <a:r>
              <a:rPr b="1" i="0" lang="en-US" sz="2400" u="none" cap="none" strike="noStrike">
                <a:solidFill>
                  <a:schemeClr val="dk1"/>
                </a:solidFill>
                <a:latin typeface="Times New Roman"/>
                <a:ea typeface="Times New Roman"/>
                <a:cs typeface="Times New Roman"/>
                <a:sym typeface="Times New Roman"/>
              </a:rPr>
              <a:t>與</a:t>
            </a:r>
            <a:r>
              <a:rPr b="1" i="1" lang="en-US" sz="2400" u="none" cap="none" strike="noStrike">
                <a:solidFill>
                  <a:schemeClr val="dk1"/>
                </a:solidFill>
                <a:latin typeface="Times New Roman"/>
                <a:ea typeface="Times New Roman"/>
                <a:cs typeface="Times New Roman"/>
                <a:sym typeface="Times New Roman"/>
              </a:rPr>
              <a:t>p</a:t>
            </a:r>
            <a:r>
              <a:rPr b="1" baseline="-25000" i="0" lang="en-US" sz="2400" u="none" cap="none" strike="noStrike">
                <a:solidFill>
                  <a:schemeClr val="dk1"/>
                </a:solidFill>
                <a:latin typeface="Times New Roman"/>
                <a:ea typeface="Times New Roman"/>
                <a:cs typeface="Times New Roman"/>
                <a:sym typeface="Times New Roman"/>
              </a:rPr>
              <a:t>0</a:t>
            </a:r>
            <a:r>
              <a:rPr b="1" i="0" lang="en-US" sz="2400" u="none" cap="none" strike="noStrike">
                <a:solidFill>
                  <a:schemeClr val="dk1"/>
                </a:solidFill>
                <a:latin typeface="Times New Roman"/>
                <a:ea typeface="Times New Roman"/>
                <a:cs typeface="Times New Roman"/>
                <a:sym typeface="Times New Roman"/>
              </a:rPr>
              <a:t>分別是熱平衡時傳導帶中的電子濃度與價電帶中的電洞濃度。</a:t>
            </a:r>
            <a:endParaRPr/>
          </a:p>
        </p:txBody>
      </p:sp>
      <p:sp>
        <p:nvSpPr>
          <p:cNvPr id="514" name="Google Shape;514;p38"/>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515" name="Google Shape;515;p38"/>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516" name="Google Shape;516;p38"/>
          <p:cNvPicPr preferRelativeResize="0"/>
          <p:nvPr/>
        </p:nvPicPr>
        <p:blipFill rotWithShape="1">
          <a:blip r:embed="rId3">
            <a:alphaModFix/>
          </a:blip>
          <a:srcRect b="0" l="0" r="37701" t="0"/>
          <a:stretch/>
        </p:blipFill>
        <p:spPr>
          <a:xfrm>
            <a:off x="1547812" y="2239962"/>
            <a:ext cx="6408737" cy="671512"/>
          </a:xfrm>
          <a:prstGeom prst="rect">
            <a:avLst/>
          </a:prstGeom>
          <a:noFill/>
          <a:ln>
            <a:noFill/>
          </a:ln>
        </p:spPr>
      </p:pic>
      <p:pic>
        <p:nvPicPr>
          <p:cNvPr id="517" name="Google Shape;517;p38"/>
          <p:cNvPicPr preferRelativeResize="0"/>
          <p:nvPr/>
        </p:nvPicPr>
        <p:blipFill rotWithShape="1">
          <a:blip r:embed="rId4">
            <a:alphaModFix/>
          </a:blip>
          <a:srcRect b="-141" l="0" r="41859" t="0"/>
          <a:stretch/>
        </p:blipFill>
        <p:spPr>
          <a:xfrm>
            <a:off x="1476375" y="3227387"/>
            <a:ext cx="6983412" cy="4889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9"/>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熱平衡的電子濃度</a:t>
            </a:r>
            <a:endParaRPr/>
          </a:p>
        </p:txBody>
      </p:sp>
      <p:sp>
        <p:nvSpPr>
          <p:cNvPr id="523" name="Google Shape;523;p39"/>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假設完全游離的狀況，則</a:t>
            </a:r>
            <a:r>
              <a:rPr b="1" i="1" lang="en-US" sz="2800" u="none">
                <a:solidFill>
                  <a:schemeClr val="dk1"/>
                </a:solidFill>
                <a:latin typeface="Times New Roman"/>
                <a:ea typeface="Times New Roman"/>
                <a:cs typeface="Times New Roman"/>
                <a:sym typeface="Times New Roman"/>
              </a:rPr>
              <a:t>n</a:t>
            </a:r>
            <a:r>
              <a:rPr b="1" baseline="-25000" i="1" lang="en-US" sz="2800" u="none">
                <a:solidFill>
                  <a:schemeClr val="dk1"/>
                </a:solidFill>
                <a:latin typeface="Times New Roman"/>
                <a:ea typeface="Times New Roman"/>
                <a:cs typeface="Times New Roman"/>
                <a:sym typeface="Times New Roman"/>
              </a:rPr>
              <a:t>d</a:t>
            </a:r>
            <a:r>
              <a:rPr b="1" i="0" lang="en-US" sz="2800" u="none">
                <a:solidFill>
                  <a:schemeClr val="dk1"/>
                </a:solidFill>
                <a:latin typeface="Times New Roman"/>
                <a:ea typeface="Times New Roman"/>
                <a:cs typeface="Times New Roman"/>
                <a:sym typeface="Times New Roman"/>
              </a:rPr>
              <a:t>與</a:t>
            </a:r>
            <a:r>
              <a:rPr b="1" i="1" lang="en-US" sz="2800" u="none">
                <a:solidFill>
                  <a:schemeClr val="dk1"/>
                </a:solidFill>
                <a:latin typeface="Times New Roman"/>
                <a:ea typeface="Times New Roman"/>
                <a:cs typeface="Times New Roman"/>
                <a:sym typeface="Times New Roman"/>
              </a:rPr>
              <a:t>p</a:t>
            </a:r>
            <a:r>
              <a:rPr b="1" baseline="-25000" i="1" lang="en-US" sz="2800" u="none">
                <a:solidFill>
                  <a:schemeClr val="dk1"/>
                </a:solidFill>
                <a:latin typeface="Times New Roman"/>
                <a:ea typeface="Times New Roman"/>
                <a:cs typeface="Times New Roman"/>
                <a:sym typeface="Times New Roman"/>
              </a:rPr>
              <a:t>a</a:t>
            </a:r>
            <a:r>
              <a:rPr b="1" i="0" lang="en-US" sz="2800" u="none">
                <a:solidFill>
                  <a:schemeClr val="dk1"/>
                </a:solidFill>
                <a:latin typeface="Times New Roman"/>
                <a:ea typeface="Times New Roman"/>
                <a:cs typeface="Times New Roman"/>
                <a:sym typeface="Times New Roman"/>
              </a:rPr>
              <a:t>都為零，</a:t>
            </a:r>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accent1"/>
              </a:buClr>
              <a:buSzPts val="2800"/>
              <a:buFont typeface="Noto Sans Symbols"/>
              <a:buNone/>
            </a:pPr>
            <a:r>
              <a:rPr b="1" i="0" lang="en-US" sz="2800" u="none">
                <a:solidFill>
                  <a:schemeClr val="dk1"/>
                </a:solidFill>
                <a:latin typeface="Times New Roman"/>
                <a:ea typeface="Times New Roman"/>
                <a:cs typeface="Times New Roman"/>
                <a:sym typeface="Times New Roman"/>
              </a:rPr>
              <a:t>   重寫成</a:t>
            </a:r>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求得電子濃度</a:t>
            </a:r>
            <a:r>
              <a:rPr b="1" i="1" lang="en-US" sz="2800" u="none">
                <a:solidFill>
                  <a:schemeClr val="dk1"/>
                </a:solidFill>
                <a:latin typeface="Times New Roman"/>
                <a:ea typeface="Times New Roman"/>
                <a:cs typeface="Times New Roman"/>
                <a:sym typeface="Times New Roman"/>
              </a:rPr>
              <a:t>n</a:t>
            </a:r>
            <a:r>
              <a:rPr b="1" baseline="-25000" i="0" lang="en-US" sz="2800" u="none">
                <a:solidFill>
                  <a:schemeClr val="dk1"/>
                </a:solidFill>
                <a:latin typeface="Times New Roman"/>
                <a:ea typeface="Times New Roman"/>
                <a:cs typeface="Times New Roman"/>
                <a:sym typeface="Times New Roman"/>
              </a:rPr>
              <a:t>0</a:t>
            </a:r>
            <a:endParaRPr/>
          </a:p>
        </p:txBody>
      </p:sp>
      <p:sp>
        <p:nvSpPr>
          <p:cNvPr id="524" name="Google Shape;524;p39"/>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525" name="Google Shape;525;p39"/>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526" name="Google Shape;526;p39"/>
          <p:cNvPicPr preferRelativeResize="0"/>
          <p:nvPr/>
        </p:nvPicPr>
        <p:blipFill rotWithShape="1">
          <a:blip r:embed="rId3">
            <a:alphaModFix/>
          </a:blip>
          <a:srcRect b="6656" l="0" r="40989" t="0"/>
          <a:stretch/>
        </p:blipFill>
        <p:spPr>
          <a:xfrm>
            <a:off x="1908175" y="1779587"/>
            <a:ext cx="5111750" cy="425450"/>
          </a:xfrm>
          <a:prstGeom prst="rect">
            <a:avLst/>
          </a:prstGeom>
          <a:noFill/>
          <a:ln>
            <a:noFill/>
          </a:ln>
        </p:spPr>
      </p:pic>
      <p:pic>
        <p:nvPicPr>
          <p:cNvPr id="527" name="Google Shape;527;p39"/>
          <p:cNvPicPr preferRelativeResize="0"/>
          <p:nvPr/>
        </p:nvPicPr>
        <p:blipFill rotWithShape="1">
          <a:blip r:embed="rId4">
            <a:alphaModFix/>
          </a:blip>
          <a:srcRect b="0" l="0" r="50239" t="0"/>
          <a:stretch/>
        </p:blipFill>
        <p:spPr>
          <a:xfrm>
            <a:off x="2070100" y="2365375"/>
            <a:ext cx="4230687" cy="936625"/>
          </a:xfrm>
          <a:prstGeom prst="rect">
            <a:avLst/>
          </a:prstGeom>
          <a:noFill/>
          <a:ln>
            <a:noFill/>
          </a:ln>
        </p:spPr>
      </p:pic>
      <p:pic>
        <p:nvPicPr>
          <p:cNvPr id="528" name="Google Shape;528;p39"/>
          <p:cNvPicPr preferRelativeResize="0"/>
          <p:nvPr/>
        </p:nvPicPr>
        <p:blipFill rotWithShape="1">
          <a:blip r:embed="rId5">
            <a:alphaModFix/>
          </a:blip>
          <a:srcRect b="0" l="0" r="33401" t="0"/>
          <a:stretch/>
        </p:blipFill>
        <p:spPr>
          <a:xfrm>
            <a:off x="2068512" y="4292600"/>
            <a:ext cx="5888037" cy="1174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97" name="Shape 197"/>
        <p:cNvGrpSpPr/>
        <p:nvPr/>
      </p:nvGrpSpPr>
      <p:grpSpPr>
        <a:xfrm>
          <a:off x="0" y="0"/>
          <a:ext cx="0" cy="0"/>
          <a:chOff x="0" y="0"/>
          <a:chExt cx="0" cy="0"/>
        </a:xfrm>
      </p:grpSpPr>
      <p:sp>
        <p:nvSpPr>
          <p:cNvPr id="198" name="Google Shape;198;p4"/>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199" name="Google Shape;199;p4"/>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200" name="Google Shape;200;p4"/>
          <p:cNvPicPr preferRelativeResize="0"/>
          <p:nvPr/>
        </p:nvPicPr>
        <p:blipFill rotWithShape="1">
          <a:blip r:embed="rId3">
            <a:alphaModFix/>
          </a:blip>
          <a:srcRect b="0" l="0" r="0" t="0"/>
          <a:stretch/>
        </p:blipFill>
        <p:spPr>
          <a:xfrm>
            <a:off x="611187" y="260350"/>
            <a:ext cx="7921625" cy="618013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40"/>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例題 4.9</a:t>
            </a:r>
            <a:endParaRPr/>
          </a:p>
        </p:txBody>
      </p:sp>
      <p:sp>
        <p:nvSpPr>
          <p:cNvPr id="534" name="Google Shape;534;p40"/>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535" name="Google Shape;535;p40"/>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536" name="Google Shape;536;p40"/>
          <p:cNvPicPr preferRelativeResize="0"/>
          <p:nvPr/>
        </p:nvPicPr>
        <p:blipFill rotWithShape="1">
          <a:blip r:embed="rId3">
            <a:alphaModFix/>
          </a:blip>
          <a:srcRect b="0" l="0" r="0" t="0"/>
          <a:stretch/>
        </p:blipFill>
        <p:spPr>
          <a:xfrm>
            <a:off x="468312" y="1196975"/>
            <a:ext cx="6032500" cy="287337"/>
          </a:xfrm>
          <a:prstGeom prst="rect">
            <a:avLst/>
          </a:prstGeom>
          <a:noFill/>
          <a:ln>
            <a:noFill/>
          </a:ln>
        </p:spPr>
      </p:pic>
      <p:pic>
        <p:nvPicPr>
          <p:cNvPr id="537" name="Google Shape;537;p40"/>
          <p:cNvPicPr preferRelativeResize="0"/>
          <p:nvPr/>
        </p:nvPicPr>
        <p:blipFill rotWithShape="1">
          <a:blip r:embed="rId4">
            <a:alphaModFix/>
          </a:blip>
          <a:srcRect b="0" l="0" r="0" t="0"/>
          <a:stretch/>
        </p:blipFill>
        <p:spPr>
          <a:xfrm>
            <a:off x="468312" y="1557337"/>
            <a:ext cx="850900" cy="296862"/>
          </a:xfrm>
          <a:prstGeom prst="rect">
            <a:avLst/>
          </a:prstGeom>
          <a:noFill/>
          <a:ln>
            <a:noFill/>
          </a:ln>
        </p:spPr>
      </p:pic>
      <p:pic>
        <p:nvPicPr>
          <p:cNvPr id="538" name="Google Shape;538;p40"/>
          <p:cNvPicPr preferRelativeResize="0"/>
          <p:nvPr/>
        </p:nvPicPr>
        <p:blipFill rotWithShape="1">
          <a:blip r:embed="rId5">
            <a:alphaModFix/>
          </a:blip>
          <a:srcRect b="0" l="0" r="0" t="0"/>
          <a:stretch/>
        </p:blipFill>
        <p:spPr>
          <a:xfrm>
            <a:off x="1692275" y="2060575"/>
            <a:ext cx="5453062" cy="579437"/>
          </a:xfrm>
          <a:prstGeom prst="rect">
            <a:avLst/>
          </a:prstGeom>
          <a:noFill/>
          <a:ln>
            <a:noFill/>
          </a:ln>
        </p:spPr>
      </p:pic>
      <p:pic>
        <p:nvPicPr>
          <p:cNvPr id="539" name="Google Shape;539;p40"/>
          <p:cNvPicPr preferRelativeResize="0"/>
          <p:nvPr/>
        </p:nvPicPr>
        <p:blipFill rotWithShape="1">
          <a:blip r:embed="rId6">
            <a:alphaModFix/>
          </a:blip>
          <a:srcRect b="0" l="0" r="0" t="0"/>
          <a:stretch/>
        </p:blipFill>
        <p:spPr>
          <a:xfrm>
            <a:off x="1763712" y="2852737"/>
            <a:ext cx="4462462" cy="555625"/>
          </a:xfrm>
          <a:prstGeom prst="rect">
            <a:avLst/>
          </a:prstGeom>
          <a:noFill/>
          <a:ln>
            <a:noFill/>
          </a:ln>
        </p:spPr>
      </p:pic>
      <p:pic>
        <p:nvPicPr>
          <p:cNvPr id="540" name="Google Shape;540;p40"/>
          <p:cNvPicPr preferRelativeResize="0"/>
          <p:nvPr/>
        </p:nvPicPr>
        <p:blipFill rotWithShape="1">
          <a:blip r:embed="rId7">
            <a:alphaModFix/>
          </a:blip>
          <a:srcRect b="0" l="0" r="0" t="0"/>
          <a:stretch/>
        </p:blipFill>
        <p:spPr>
          <a:xfrm>
            <a:off x="193675" y="3644900"/>
            <a:ext cx="8950325" cy="644525"/>
          </a:xfrm>
          <a:prstGeom prst="rect">
            <a:avLst/>
          </a:prstGeom>
          <a:noFill/>
          <a:ln>
            <a:noFill/>
          </a:ln>
        </p:spPr>
      </p:pic>
      <p:pic>
        <p:nvPicPr>
          <p:cNvPr id="541" name="Google Shape;541;p40"/>
          <p:cNvPicPr preferRelativeResize="0"/>
          <p:nvPr/>
        </p:nvPicPr>
        <p:blipFill rotWithShape="1">
          <a:blip r:embed="rId8">
            <a:alphaModFix/>
          </a:blip>
          <a:srcRect b="0" l="0" r="0" t="0"/>
          <a:stretch/>
        </p:blipFill>
        <p:spPr>
          <a:xfrm>
            <a:off x="2411412" y="4581525"/>
            <a:ext cx="4303712" cy="619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1"/>
                                        </p:tgtEl>
                                        <p:attrNameLst>
                                          <p:attrName>style.visibility</p:attrName>
                                        </p:attrNameLst>
                                      </p:cBhvr>
                                      <p:to>
                                        <p:strVal val="visible"/>
                                      </p:to>
                                    </p:set>
                                    <p:anim calcmode="lin" valueType="num">
                                      <p:cBhvr additive="base">
                                        <p:cTn dur="500"/>
                                        <p:tgtEl>
                                          <p:spTgt spid="54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par>
                                <p:cTn fill="hold" nodeType="withEffect" presetClass="entr" presetID="2" presetSubtype="4">
                                  <p:stCondLst>
                                    <p:cond delay="0"/>
                                  </p:stCondLst>
                                  <p:childTnLst>
                                    <p:set>
                                      <p:cBhvr>
                                        <p:cTn dur="1" fill="hold">
                                          <p:stCondLst>
                                            <p:cond delay="0"/>
                                          </p:stCondLst>
                                        </p:cTn>
                                        <p:tgtEl>
                                          <p:spTgt spid="540"/>
                                        </p:tgtEl>
                                        <p:attrNameLst>
                                          <p:attrName>style.visibility</p:attrName>
                                        </p:attrNameLst>
                                      </p:cBhvr>
                                      <p:to>
                                        <p:strVal val="visible"/>
                                      </p:to>
                                    </p:set>
                                    <p:anim calcmode="lin" valueType="num">
                                      <p:cBhvr additive="base">
                                        <p:cTn dur="500"/>
                                        <p:tgtEl>
                                          <p:spTgt spid="5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500"/>
                                        <p:tgtEl>
                                          <p:spTgt spid="53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545" name="Shape 545"/>
        <p:cNvGrpSpPr/>
        <p:nvPr/>
      </p:nvGrpSpPr>
      <p:grpSpPr>
        <a:xfrm>
          <a:off x="0" y="0"/>
          <a:ext cx="0" cy="0"/>
          <a:chOff x="0" y="0"/>
          <a:chExt cx="0" cy="0"/>
        </a:xfrm>
      </p:grpSpPr>
      <p:sp>
        <p:nvSpPr>
          <p:cNvPr id="546" name="Google Shape;546;p41"/>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400"/>
              <a:buFont typeface="Verdana"/>
              <a:buNone/>
            </a:pPr>
            <a:fld id="{00000000-1234-1234-1234-123412341234}" type="slidenum">
              <a:rPr b="1" i="0" lang="en-US" sz="1400" u="none">
                <a:solidFill>
                  <a:srgbClr val="660033"/>
                </a:solidFill>
                <a:latin typeface="Verdana"/>
                <a:ea typeface="Verdana"/>
                <a:cs typeface="Verdana"/>
                <a:sym typeface="Verdana"/>
              </a:rPr>
              <a:t>‹#›</a:t>
            </a:fld>
            <a:endParaRPr/>
          </a:p>
        </p:txBody>
      </p:sp>
      <p:sp>
        <p:nvSpPr>
          <p:cNvPr id="547" name="Google Shape;547;p41"/>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200"/>
              <a:buFont typeface="Verdana"/>
              <a:buNone/>
            </a:pPr>
            <a:r>
              <a:rPr b="1" i="0" lang="en-US" sz="1200" u="none">
                <a:solidFill>
                  <a:srgbClr val="660033"/>
                </a:solidFill>
                <a:latin typeface="Verdana"/>
                <a:ea typeface="Verdana"/>
                <a:cs typeface="Verdana"/>
                <a:sym typeface="Verdana"/>
              </a:rPr>
              <a:t>Chapter 4 平衡態的半導體</a:t>
            </a:r>
            <a:endParaRPr/>
          </a:p>
        </p:txBody>
      </p:sp>
      <p:pic>
        <p:nvPicPr>
          <p:cNvPr id="548" name="Google Shape;548;p41"/>
          <p:cNvPicPr preferRelativeResize="0"/>
          <p:nvPr/>
        </p:nvPicPr>
        <p:blipFill rotWithShape="1">
          <a:blip r:embed="rId3">
            <a:alphaModFix/>
          </a:blip>
          <a:srcRect b="0" l="0" r="0" t="0"/>
          <a:stretch/>
        </p:blipFill>
        <p:spPr>
          <a:xfrm>
            <a:off x="468312" y="908050"/>
            <a:ext cx="8218487" cy="462121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42"/>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n型半導體</a:t>
            </a:r>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p型半導體</a:t>
            </a:r>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費米能階與本質費米能階差</a:t>
            </a:r>
            <a:endParaRPr/>
          </a:p>
        </p:txBody>
      </p:sp>
      <p:sp>
        <p:nvSpPr>
          <p:cNvPr id="554" name="Google Shape;554;p42"/>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555" name="Google Shape;555;p42"/>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556" name="Google Shape;556;p42"/>
          <p:cNvPicPr preferRelativeResize="0"/>
          <p:nvPr/>
        </p:nvPicPr>
        <p:blipFill rotWithShape="1">
          <a:blip r:embed="rId3">
            <a:alphaModFix/>
          </a:blip>
          <a:srcRect b="0" l="0" r="47827" t="0"/>
          <a:stretch/>
        </p:blipFill>
        <p:spPr>
          <a:xfrm>
            <a:off x="1535112" y="1700212"/>
            <a:ext cx="3829050" cy="909637"/>
          </a:xfrm>
          <a:prstGeom prst="rect">
            <a:avLst/>
          </a:prstGeom>
          <a:noFill/>
          <a:ln>
            <a:noFill/>
          </a:ln>
        </p:spPr>
      </p:pic>
      <p:pic>
        <p:nvPicPr>
          <p:cNvPr id="557" name="Google Shape;557;p42"/>
          <p:cNvPicPr preferRelativeResize="0"/>
          <p:nvPr/>
        </p:nvPicPr>
        <p:blipFill rotWithShape="1">
          <a:blip r:embed="rId4">
            <a:alphaModFix/>
          </a:blip>
          <a:srcRect b="0" l="0" r="48610" t="0"/>
          <a:stretch/>
        </p:blipFill>
        <p:spPr>
          <a:xfrm>
            <a:off x="1563687" y="3213100"/>
            <a:ext cx="3656012" cy="935037"/>
          </a:xfrm>
          <a:prstGeom prst="rect">
            <a:avLst/>
          </a:prstGeom>
          <a:noFill/>
          <a:ln>
            <a:noFill/>
          </a:ln>
        </p:spPr>
      </p:pic>
      <p:pic>
        <p:nvPicPr>
          <p:cNvPr id="558" name="Google Shape;558;p42"/>
          <p:cNvPicPr preferRelativeResize="0"/>
          <p:nvPr/>
        </p:nvPicPr>
        <p:blipFill rotWithShape="1">
          <a:blip r:embed="rId5">
            <a:alphaModFix/>
          </a:blip>
          <a:srcRect b="0" l="0" r="47993" t="0"/>
          <a:stretch/>
        </p:blipFill>
        <p:spPr>
          <a:xfrm>
            <a:off x="1535112" y="5103812"/>
            <a:ext cx="3900487" cy="989012"/>
          </a:xfrm>
          <a:prstGeom prst="rect">
            <a:avLst/>
          </a:prstGeom>
          <a:noFill/>
          <a:ln>
            <a:noFill/>
          </a:ln>
        </p:spPr>
      </p:pic>
      <p:sp>
        <p:nvSpPr>
          <p:cNvPr id="559" name="Google Shape;559;p42"/>
          <p:cNvSpPr txBox="1"/>
          <p:nvPr/>
        </p:nvSpPr>
        <p:spPr>
          <a:xfrm>
            <a:off x="395287" y="115887"/>
            <a:ext cx="8186737" cy="6921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4.6 費米能階的位置</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563" name="Shape 563"/>
        <p:cNvGrpSpPr/>
        <p:nvPr/>
      </p:nvGrpSpPr>
      <p:grpSpPr>
        <a:xfrm>
          <a:off x="0" y="0"/>
          <a:ext cx="0" cy="0"/>
          <a:chOff x="0" y="0"/>
          <a:chExt cx="0" cy="0"/>
        </a:xfrm>
      </p:grpSpPr>
      <p:sp>
        <p:nvSpPr>
          <p:cNvPr id="564" name="Google Shape;564;p43"/>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400"/>
              <a:buFont typeface="Verdana"/>
              <a:buNone/>
            </a:pPr>
            <a:fld id="{00000000-1234-1234-1234-123412341234}" type="slidenum">
              <a:rPr b="1" i="0" lang="en-US" sz="1400" u="none">
                <a:solidFill>
                  <a:srgbClr val="660033"/>
                </a:solidFill>
                <a:latin typeface="Verdana"/>
                <a:ea typeface="Verdana"/>
                <a:cs typeface="Verdana"/>
                <a:sym typeface="Verdana"/>
              </a:rPr>
              <a:t>‹#›</a:t>
            </a:fld>
            <a:endParaRPr/>
          </a:p>
        </p:txBody>
      </p:sp>
      <p:sp>
        <p:nvSpPr>
          <p:cNvPr id="565" name="Google Shape;565;p43"/>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200"/>
              <a:buFont typeface="Verdana"/>
              <a:buNone/>
            </a:pPr>
            <a:r>
              <a:rPr b="1" i="0" lang="en-US" sz="1200" u="none">
                <a:solidFill>
                  <a:srgbClr val="660033"/>
                </a:solidFill>
                <a:latin typeface="Verdana"/>
                <a:ea typeface="Verdana"/>
                <a:cs typeface="Verdana"/>
                <a:sym typeface="Verdana"/>
              </a:rPr>
              <a:t>Chapter 4 平衡態的半導體</a:t>
            </a:r>
            <a:endParaRPr/>
          </a:p>
        </p:txBody>
      </p:sp>
      <p:pic>
        <p:nvPicPr>
          <p:cNvPr id="566" name="Google Shape;566;p43"/>
          <p:cNvPicPr preferRelativeResize="0"/>
          <p:nvPr/>
        </p:nvPicPr>
        <p:blipFill rotWithShape="1">
          <a:blip r:embed="rId3">
            <a:alphaModFix/>
          </a:blip>
          <a:srcRect b="0" l="0" r="0" t="0"/>
          <a:stretch/>
        </p:blipFill>
        <p:spPr>
          <a:xfrm>
            <a:off x="250825" y="1628775"/>
            <a:ext cx="8602662" cy="330041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44"/>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4.6.2 </a:t>
            </a:r>
            <a:r>
              <a:rPr b="1" i="1" lang="en-US" sz="4000" u="none">
                <a:solidFill>
                  <a:srgbClr val="660033"/>
                </a:solidFill>
                <a:latin typeface="Times New Roman"/>
                <a:ea typeface="Times New Roman"/>
                <a:cs typeface="Times New Roman"/>
                <a:sym typeface="Times New Roman"/>
              </a:rPr>
              <a:t>E</a:t>
            </a:r>
            <a:r>
              <a:rPr b="1" baseline="-25000" i="1" lang="en-US" sz="4000" u="none">
                <a:solidFill>
                  <a:srgbClr val="660033"/>
                </a:solidFill>
                <a:latin typeface="Times New Roman"/>
                <a:ea typeface="Times New Roman"/>
                <a:cs typeface="Times New Roman"/>
                <a:sym typeface="Times New Roman"/>
              </a:rPr>
              <a:t>F</a:t>
            </a:r>
            <a:r>
              <a:rPr b="1" i="0" lang="en-US" sz="4000" u="none">
                <a:solidFill>
                  <a:srgbClr val="660033"/>
                </a:solidFill>
                <a:latin typeface="Times New Roman"/>
                <a:ea typeface="Times New Roman"/>
                <a:cs typeface="Times New Roman"/>
                <a:sym typeface="Times New Roman"/>
              </a:rPr>
              <a:t>隨著摻雜濃度與溫度的變化</a:t>
            </a:r>
            <a:endParaRPr/>
          </a:p>
        </p:txBody>
      </p:sp>
      <p:sp>
        <p:nvSpPr>
          <p:cNvPr id="572" name="Google Shape;572;p44"/>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573" name="Google Shape;573;p44"/>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574" name="Google Shape;574;p44"/>
          <p:cNvPicPr preferRelativeResize="0"/>
          <p:nvPr>
            <p:ph idx="1" type="body"/>
          </p:nvPr>
        </p:nvPicPr>
        <p:blipFill rotWithShape="1">
          <a:blip r:embed="rId3">
            <a:alphaModFix/>
          </a:blip>
          <a:srcRect b="0" l="0" r="0" t="0"/>
          <a:stretch/>
        </p:blipFill>
        <p:spPr>
          <a:xfrm>
            <a:off x="468312" y="1485900"/>
            <a:ext cx="8220075" cy="46069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578" name="Shape 578"/>
        <p:cNvGrpSpPr/>
        <p:nvPr/>
      </p:nvGrpSpPr>
      <p:grpSpPr>
        <a:xfrm>
          <a:off x="0" y="0"/>
          <a:ext cx="0" cy="0"/>
          <a:chOff x="0" y="0"/>
          <a:chExt cx="0" cy="0"/>
        </a:xfrm>
      </p:grpSpPr>
      <p:sp>
        <p:nvSpPr>
          <p:cNvPr id="579" name="Google Shape;579;p45"/>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400"/>
              <a:buFont typeface="Verdana"/>
              <a:buNone/>
            </a:pPr>
            <a:fld id="{00000000-1234-1234-1234-123412341234}" type="slidenum">
              <a:rPr b="1" i="0" lang="en-US" sz="1400" u="none">
                <a:solidFill>
                  <a:srgbClr val="660033"/>
                </a:solidFill>
                <a:latin typeface="Verdana"/>
                <a:ea typeface="Verdana"/>
                <a:cs typeface="Verdana"/>
                <a:sym typeface="Verdana"/>
              </a:rPr>
              <a:t>‹#›</a:t>
            </a:fld>
            <a:endParaRPr/>
          </a:p>
        </p:txBody>
      </p:sp>
      <p:sp>
        <p:nvSpPr>
          <p:cNvPr id="580" name="Google Shape;580;p45"/>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0033"/>
              </a:buClr>
              <a:buSzPts val="1200"/>
              <a:buFont typeface="Verdana"/>
              <a:buNone/>
            </a:pPr>
            <a:r>
              <a:rPr b="1" i="0" lang="en-US" sz="1200" u="none">
                <a:solidFill>
                  <a:srgbClr val="660033"/>
                </a:solidFill>
                <a:latin typeface="Verdana"/>
                <a:ea typeface="Verdana"/>
                <a:cs typeface="Verdana"/>
                <a:sym typeface="Verdana"/>
              </a:rPr>
              <a:t>Chapter 4 平衡態的半導體</a:t>
            </a:r>
            <a:endParaRPr/>
          </a:p>
        </p:txBody>
      </p:sp>
      <p:pic>
        <p:nvPicPr>
          <p:cNvPr id="581" name="Google Shape;581;p45"/>
          <p:cNvPicPr preferRelativeResize="0"/>
          <p:nvPr/>
        </p:nvPicPr>
        <p:blipFill rotWithShape="1">
          <a:blip r:embed="rId3">
            <a:alphaModFix/>
          </a:blip>
          <a:srcRect b="0" l="0" r="0" t="0"/>
          <a:stretch/>
        </p:blipFill>
        <p:spPr>
          <a:xfrm>
            <a:off x="1187450" y="476250"/>
            <a:ext cx="6569075" cy="54165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46"/>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本章總結</a:t>
            </a:r>
            <a:endParaRPr/>
          </a:p>
        </p:txBody>
      </p:sp>
      <p:sp>
        <p:nvSpPr>
          <p:cNvPr id="587" name="Google Shape;587;p46"/>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傳導帶的電子濃度乃是將傳導帶中的狀態密度函數與費米－狄拉克機率函數的乘積對傳導帶的能量加以積分得到的。</a:t>
            </a:r>
            <a:endParaRPr/>
          </a:p>
          <a:p>
            <a:pPr indent="-342900" lvl="0" marL="342900" marR="0" rtl="0" algn="l">
              <a:lnSpc>
                <a:spcPct val="100000"/>
              </a:lnSpc>
              <a:spcBef>
                <a:spcPts val="56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價電帶的電洞濃度乃是將價電帶中的狀態密度函數與該狀態為空的機率的乘積對價電帶能量加以積分得到的。</a:t>
            </a:r>
            <a:endParaRPr/>
          </a:p>
          <a:p>
            <a:pPr indent="-342900" lvl="0" marL="342900" marR="0" rtl="0" algn="l">
              <a:lnSpc>
                <a:spcPct val="100000"/>
              </a:lnSpc>
              <a:spcBef>
                <a:spcPts val="56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利用馬克士威－波茲曼近似，傳導帶中的熱平衡電子濃度為</a:t>
            </a:r>
            <a:br>
              <a:rPr b="1" i="0" lang="en-US" sz="2800" u="none">
                <a:solidFill>
                  <a:schemeClr val="dk1"/>
                </a:solidFill>
                <a:latin typeface="Times New Roman"/>
                <a:ea typeface="Times New Roman"/>
                <a:cs typeface="Times New Roman"/>
                <a:sym typeface="Times New Roman"/>
              </a:rPr>
            </a:br>
            <a:br>
              <a:rPr b="1" i="0" lang="en-US" sz="2800" u="none">
                <a:solidFill>
                  <a:schemeClr val="dk1"/>
                </a:solidFill>
                <a:latin typeface="Times New Roman"/>
                <a:ea typeface="Times New Roman"/>
                <a:cs typeface="Times New Roman"/>
                <a:sym typeface="Times New Roman"/>
              </a:rPr>
            </a:br>
            <a:br>
              <a:rPr b="1" i="0" lang="en-US" sz="2800" u="none">
                <a:solidFill>
                  <a:schemeClr val="dk1"/>
                </a:solidFill>
                <a:latin typeface="Times New Roman"/>
                <a:ea typeface="Times New Roman"/>
                <a:cs typeface="Times New Roman"/>
                <a:sym typeface="Times New Roman"/>
              </a:rPr>
            </a:br>
            <a:r>
              <a:rPr b="1" i="0" lang="en-US" sz="2800" u="none">
                <a:solidFill>
                  <a:schemeClr val="dk1"/>
                </a:solidFill>
                <a:latin typeface="Times New Roman"/>
                <a:ea typeface="Times New Roman"/>
                <a:cs typeface="Times New Roman"/>
                <a:sym typeface="Times New Roman"/>
              </a:rPr>
              <a:t>其中，</a:t>
            </a:r>
            <a:r>
              <a:rPr b="1" i="1" lang="en-US" sz="2800" u="none">
                <a:solidFill>
                  <a:schemeClr val="dk1"/>
                </a:solidFill>
                <a:latin typeface="Times New Roman"/>
                <a:ea typeface="Times New Roman"/>
                <a:cs typeface="Times New Roman"/>
                <a:sym typeface="Times New Roman"/>
              </a:rPr>
              <a:t>N</a:t>
            </a:r>
            <a:r>
              <a:rPr b="1" baseline="-25000" i="1" lang="en-US" sz="2800" u="none">
                <a:solidFill>
                  <a:schemeClr val="dk1"/>
                </a:solidFill>
                <a:latin typeface="Times New Roman"/>
                <a:ea typeface="Times New Roman"/>
                <a:cs typeface="Times New Roman"/>
                <a:sym typeface="Times New Roman"/>
              </a:rPr>
              <a:t>c</a:t>
            </a:r>
            <a:r>
              <a:rPr b="1" i="0" lang="en-US" sz="2800" u="none">
                <a:solidFill>
                  <a:schemeClr val="dk1"/>
                </a:solidFill>
                <a:latin typeface="Times New Roman"/>
                <a:ea typeface="Times New Roman"/>
                <a:cs typeface="Times New Roman"/>
                <a:sym typeface="Times New Roman"/>
              </a:rPr>
              <a:t>是傳導帶的等效狀態密度。</a:t>
            </a:r>
            <a:endParaRPr/>
          </a:p>
        </p:txBody>
      </p:sp>
      <p:sp>
        <p:nvSpPr>
          <p:cNvPr id="588" name="Google Shape;588;p46"/>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589" name="Google Shape;589;p46"/>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590" name="Google Shape;590;p46"/>
          <p:cNvPicPr preferRelativeResize="0"/>
          <p:nvPr/>
        </p:nvPicPr>
        <p:blipFill rotWithShape="1">
          <a:blip r:embed="rId3">
            <a:alphaModFix/>
          </a:blip>
          <a:srcRect b="0" l="0" r="0" t="0"/>
          <a:stretch/>
        </p:blipFill>
        <p:spPr>
          <a:xfrm>
            <a:off x="3059112" y="4868862"/>
            <a:ext cx="2651125" cy="6191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47"/>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本章總結(續)</a:t>
            </a:r>
            <a:endParaRPr/>
          </a:p>
        </p:txBody>
      </p:sp>
      <p:sp>
        <p:nvSpPr>
          <p:cNvPr id="596" name="Google Shape;596;p47"/>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利用馬克士威－波茲曼近似，價電帶中的熱平衡電洞濃度為</a:t>
            </a:r>
            <a:br>
              <a:rPr b="1" i="0" lang="en-US" sz="2800" u="none">
                <a:solidFill>
                  <a:schemeClr val="dk1"/>
                </a:solidFill>
                <a:latin typeface="Times New Roman"/>
                <a:ea typeface="Times New Roman"/>
                <a:cs typeface="Times New Roman"/>
                <a:sym typeface="Times New Roman"/>
              </a:rPr>
            </a:br>
            <a:br>
              <a:rPr b="1" i="0" lang="en-US" sz="2800" u="none">
                <a:solidFill>
                  <a:schemeClr val="dk1"/>
                </a:solidFill>
                <a:latin typeface="Times New Roman"/>
                <a:ea typeface="Times New Roman"/>
                <a:cs typeface="Times New Roman"/>
                <a:sym typeface="Times New Roman"/>
              </a:rPr>
            </a:br>
            <a:br>
              <a:rPr b="1" i="0" lang="en-US" sz="2800" u="none">
                <a:solidFill>
                  <a:schemeClr val="dk1"/>
                </a:solidFill>
                <a:latin typeface="Times New Roman"/>
                <a:ea typeface="Times New Roman"/>
                <a:cs typeface="Times New Roman"/>
                <a:sym typeface="Times New Roman"/>
              </a:rPr>
            </a:br>
            <a:r>
              <a:rPr b="1" i="0" lang="en-US" sz="2800" u="none">
                <a:solidFill>
                  <a:schemeClr val="dk1"/>
                </a:solidFill>
                <a:latin typeface="Times New Roman"/>
                <a:ea typeface="Times New Roman"/>
                <a:cs typeface="Times New Roman"/>
                <a:sym typeface="Times New Roman"/>
              </a:rPr>
              <a:t>其中，</a:t>
            </a:r>
            <a:r>
              <a:rPr b="1" i="1" lang="en-US" sz="2800" u="none">
                <a:solidFill>
                  <a:schemeClr val="dk1"/>
                </a:solidFill>
                <a:latin typeface="Times New Roman"/>
                <a:ea typeface="Times New Roman"/>
                <a:cs typeface="Times New Roman"/>
                <a:sym typeface="Times New Roman"/>
              </a:rPr>
              <a:t>N</a:t>
            </a:r>
            <a:r>
              <a:rPr b="1" baseline="-25000" i="1" lang="en-US" sz="2800" u="none">
                <a:solidFill>
                  <a:schemeClr val="dk1"/>
                </a:solidFill>
                <a:latin typeface="Times New Roman"/>
                <a:ea typeface="Times New Roman"/>
                <a:cs typeface="Times New Roman"/>
                <a:sym typeface="Times New Roman"/>
              </a:rPr>
              <a:t>v</a:t>
            </a:r>
            <a:r>
              <a:rPr b="1" i="0" lang="en-US" sz="2800" u="none">
                <a:solidFill>
                  <a:schemeClr val="dk1"/>
                </a:solidFill>
                <a:latin typeface="Times New Roman"/>
                <a:ea typeface="Times New Roman"/>
                <a:cs typeface="Times New Roman"/>
                <a:sym typeface="Times New Roman"/>
              </a:rPr>
              <a:t>是價電帶的等效狀態密度。</a:t>
            </a:r>
            <a:endParaRPr/>
          </a:p>
          <a:p>
            <a:pPr indent="-342900" lvl="0" marL="342900" marR="0" rtl="0" algn="l">
              <a:lnSpc>
                <a:spcPct val="100000"/>
              </a:lnSpc>
              <a:spcBef>
                <a:spcPts val="56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本質載子濃度可表示為</a:t>
            </a:r>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56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我們討論了用施體雜質(第五族元素)及受體雜質(第三族元素)將半導體摻雜成n型及p型的外質半導體的概念。</a:t>
            </a:r>
            <a:endParaRPr/>
          </a:p>
        </p:txBody>
      </p:sp>
      <p:sp>
        <p:nvSpPr>
          <p:cNvPr id="597" name="Google Shape;597;p47"/>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598" name="Google Shape;598;p47"/>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599" name="Google Shape;599;p47"/>
          <p:cNvPicPr preferRelativeResize="0"/>
          <p:nvPr/>
        </p:nvPicPr>
        <p:blipFill rotWithShape="1">
          <a:blip r:embed="rId3">
            <a:alphaModFix/>
          </a:blip>
          <a:srcRect b="0" l="0" r="0" t="0"/>
          <a:stretch/>
        </p:blipFill>
        <p:spPr>
          <a:xfrm>
            <a:off x="2916237" y="2133600"/>
            <a:ext cx="2665412" cy="585787"/>
          </a:xfrm>
          <a:prstGeom prst="rect">
            <a:avLst/>
          </a:prstGeom>
          <a:noFill/>
          <a:ln>
            <a:noFill/>
          </a:ln>
        </p:spPr>
      </p:pic>
      <p:pic>
        <p:nvPicPr>
          <p:cNvPr id="600" name="Google Shape;600;p47"/>
          <p:cNvPicPr preferRelativeResize="0"/>
          <p:nvPr/>
        </p:nvPicPr>
        <p:blipFill rotWithShape="1">
          <a:blip r:embed="rId4">
            <a:alphaModFix/>
          </a:blip>
          <a:srcRect b="0" l="0" r="0" t="0"/>
          <a:stretch/>
        </p:blipFill>
        <p:spPr>
          <a:xfrm>
            <a:off x="2987675" y="4005262"/>
            <a:ext cx="2047875" cy="61753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48"/>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本章總結(續)</a:t>
            </a:r>
            <a:endParaRPr/>
          </a:p>
        </p:txBody>
      </p:sp>
      <p:sp>
        <p:nvSpPr>
          <p:cNvPr id="606" name="Google Shape;606;p48"/>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我們推導了</a:t>
            </a:r>
            <a:r>
              <a:rPr b="1" i="1" lang="en-US" sz="2800" u="none">
                <a:solidFill>
                  <a:schemeClr val="dk1"/>
                </a:solidFill>
                <a:latin typeface="Times New Roman"/>
                <a:ea typeface="Times New Roman"/>
                <a:cs typeface="Times New Roman"/>
                <a:sym typeface="Times New Roman"/>
              </a:rPr>
              <a:t>n</a:t>
            </a:r>
            <a:r>
              <a:rPr b="1" baseline="-25000" i="0" lang="en-US" sz="2800" u="none">
                <a:solidFill>
                  <a:schemeClr val="dk1"/>
                </a:solidFill>
                <a:latin typeface="Times New Roman"/>
                <a:ea typeface="Times New Roman"/>
                <a:cs typeface="Times New Roman"/>
                <a:sym typeface="Times New Roman"/>
              </a:rPr>
              <a:t>0</a:t>
            </a:r>
            <a:r>
              <a:rPr b="1" i="1" lang="en-US" sz="2800" u="none">
                <a:solidFill>
                  <a:schemeClr val="dk1"/>
                </a:solidFill>
                <a:latin typeface="Times New Roman"/>
                <a:ea typeface="Times New Roman"/>
                <a:cs typeface="Times New Roman"/>
                <a:sym typeface="Times New Roman"/>
              </a:rPr>
              <a:t>p</a:t>
            </a:r>
            <a:r>
              <a:rPr b="1" baseline="-25000" i="0" lang="en-US" sz="2800" u="none">
                <a:solidFill>
                  <a:schemeClr val="dk1"/>
                </a:solidFill>
                <a:latin typeface="Times New Roman"/>
                <a:ea typeface="Times New Roman"/>
                <a:cs typeface="Times New Roman"/>
                <a:sym typeface="Times New Roman"/>
              </a:rPr>
              <a:t>0</a:t>
            </a:r>
            <a:r>
              <a:rPr b="1" i="0" lang="en-US" sz="2800" u="none">
                <a:solidFill>
                  <a:schemeClr val="dk1"/>
                </a:solidFill>
                <a:latin typeface="Times New Roman"/>
                <a:ea typeface="Times New Roman"/>
                <a:cs typeface="Times New Roman"/>
                <a:sym typeface="Times New Roman"/>
              </a:rPr>
              <a:t> = </a:t>
            </a:r>
            <a:r>
              <a:rPr b="1" i="1" lang="en-US" sz="2800" u="none">
                <a:solidFill>
                  <a:schemeClr val="dk1"/>
                </a:solidFill>
                <a:latin typeface="Times New Roman"/>
                <a:ea typeface="Times New Roman"/>
                <a:cs typeface="Times New Roman"/>
                <a:sym typeface="Times New Roman"/>
              </a:rPr>
              <a:t>n</a:t>
            </a:r>
            <a:r>
              <a:rPr b="1" baseline="-25000" i="1" lang="en-US" sz="2800" u="none">
                <a:solidFill>
                  <a:schemeClr val="dk1"/>
                </a:solidFill>
                <a:latin typeface="Times New Roman"/>
                <a:ea typeface="Times New Roman"/>
                <a:cs typeface="Times New Roman"/>
                <a:sym typeface="Times New Roman"/>
              </a:rPr>
              <a:t>i</a:t>
            </a:r>
            <a:r>
              <a:rPr b="1" baseline="30000" i="0" lang="en-US" sz="2800" u="none">
                <a:solidFill>
                  <a:schemeClr val="dk1"/>
                </a:solidFill>
                <a:latin typeface="Times New Roman"/>
                <a:ea typeface="Times New Roman"/>
                <a:cs typeface="Times New Roman"/>
                <a:sym typeface="Times New Roman"/>
              </a:rPr>
              <a:t>2</a:t>
            </a:r>
            <a:r>
              <a:rPr b="1" i="0" lang="en-US" sz="2800" u="none">
                <a:solidFill>
                  <a:schemeClr val="dk1"/>
                </a:solidFill>
                <a:latin typeface="Times New Roman"/>
                <a:ea typeface="Times New Roman"/>
                <a:cs typeface="Times New Roman"/>
                <a:sym typeface="Times New Roman"/>
              </a:rPr>
              <a:t> 的基本關係式。</a:t>
            </a:r>
            <a:endParaRPr/>
          </a:p>
          <a:p>
            <a:pPr indent="-342900" lvl="0" marL="342900" marR="0" rtl="0" algn="l">
              <a:lnSpc>
                <a:spcPct val="100000"/>
              </a:lnSpc>
              <a:spcBef>
                <a:spcPts val="56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利用完全游離以及電中性的概念，我們推導出以雜質摻雜濃度為其函數的電子與電洞濃度的方程式。</a:t>
            </a:r>
            <a:endParaRPr/>
          </a:p>
          <a:p>
            <a:pPr indent="-342900" lvl="0" marL="342900" marR="0" rtl="0" algn="l">
              <a:lnSpc>
                <a:spcPct val="100000"/>
              </a:lnSpc>
              <a:spcBef>
                <a:spcPts val="56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我們推導出以雜質摻雜濃度為變數的費米能階的函數。</a:t>
            </a:r>
            <a:endParaRPr/>
          </a:p>
          <a:p>
            <a:pPr indent="-342900" lvl="0" marL="342900" marR="0" rtl="0" algn="l">
              <a:lnSpc>
                <a:spcPct val="100000"/>
              </a:lnSpc>
              <a:spcBef>
                <a:spcPts val="56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我們討論了費米能階的重要性。在熱平衡態時，整個半導體的費米能階為一常數。</a:t>
            </a:r>
            <a:endParaRPr/>
          </a:p>
        </p:txBody>
      </p:sp>
      <p:sp>
        <p:nvSpPr>
          <p:cNvPr id="607" name="Google Shape;607;p48"/>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608" name="Google Shape;608;p48"/>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5"/>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4.1.2 </a:t>
            </a:r>
            <a:r>
              <a:rPr b="1" i="1" lang="en-US" sz="4000" u="none">
                <a:solidFill>
                  <a:srgbClr val="660033"/>
                </a:solidFill>
                <a:latin typeface="Times New Roman"/>
                <a:ea typeface="Times New Roman"/>
                <a:cs typeface="Times New Roman"/>
                <a:sym typeface="Times New Roman"/>
              </a:rPr>
              <a:t>n</a:t>
            </a:r>
            <a:r>
              <a:rPr b="1" baseline="-25000" i="0" lang="en-US" sz="4000" u="none">
                <a:solidFill>
                  <a:srgbClr val="660033"/>
                </a:solidFill>
                <a:latin typeface="Times New Roman"/>
                <a:ea typeface="Times New Roman"/>
                <a:cs typeface="Times New Roman"/>
                <a:sym typeface="Times New Roman"/>
              </a:rPr>
              <a:t>0</a:t>
            </a:r>
            <a:r>
              <a:rPr b="1" i="0" lang="en-US" sz="4000" u="none">
                <a:solidFill>
                  <a:srgbClr val="660033"/>
                </a:solidFill>
                <a:latin typeface="Times New Roman"/>
                <a:ea typeface="Times New Roman"/>
                <a:cs typeface="Times New Roman"/>
                <a:sym typeface="Times New Roman"/>
              </a:rPr>
              <a:t>與</a:t>
            </a:r>
            <a:r>
              <a:rPr b="1" i="1" lang="en-US" sz="4000" u="none">
                <a:solidFill>
                  <a:srgbClr val="660033"/>
                </a:solidFill>
                <a:latin typeface="Times New Roman"/>
                <a:ea typeface="Times New Roman"/>
                <a:cs typeface="Times New Roman"/>
                <a:sym typeface="Times New Roman"/>
              </a:rPr>
              <a:t>p</a:t>
            </a:r>
            <a:r>
              <a:rPr b="1" baseline="-25000" i="0" lang="en-US" sz="4000" u="none">
                <a:solidFill>
                  <a:srgbClr val="660033"/>
                </a:solidFill>
                <a:latin typeface="Times New Roman"/>
                <a:ea typeface="Times New Roman"/>
                <a:cs typeface="Times New Roman"/>
                <a:sym typeface="Times New Roman"/>
              </a:rPr>
              <a:t>0</a:t>
            </a:r>
            <a:r>
              <a:rPr b="1" i="0" lang="en-US" sz="4000" u="none">
                <a:solidFill>
                  <a:srgbClr val="660033"/>
                </a:solidFill>
                <a:latin typeface="Times New Roman"/>
                <a:ea typeface="Times New Roman"/>
                <a:cs typeface="Times New Roman"/>
                <a:sym typeface="Times New Roman"/>
              </a:rPr>
              <a:t>方程式</a:t>
            </a:r>
            <a:endParaRPr/>
          </a:p>
        </p:txBody>
      </p:sp>
      <p:sp>
        <p:nvSpPr>
          <p:cNvPr id="206" name="Google Shape;206;p5"/>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207" name="Google Shape;207;p5"/>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sp>
        <p:nvSpPr>
          <p:cNvPr id="208" name="Google Shape;208;p5"/>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cap="none" strike="noStrike">
                <a:solidFill>
                  <a:schemeClr val="dk1"/>
                </a:solidFill>
                <a:latin typeface="Times New Roman"/>
                <a:ea typeface="Times New Roman"/>
                <a:cs typeface="Times New Roman"/>
                <a:sym typeface="Times New Roman"/>
              </a:rPr>
              <a:t>熱平衡態的電子濃度</a:t>
            </a:r>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cap="none" strike="noStrik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cap="none" strike="noStrike">
              <a:solidFill>
                <a:schemeClr val="dk1"/>
              </a:solidFill>
              <a:latin typeface="Times New Roman"/>
              <a:ea typeface="Times New Roman"/>
              <a:cs typeface="Times New Roman"/>
              <a:sym typeface="Times New Roman"/>
            </a:endParaRPr>
          </a:p>
          <a:p>
            <a:pPr indent="-285750" lvl="1" marL="742950" marR="0" rtl="0" algn="l">
              <a:lnSpc>
                <a:spcPct val="100000"/>
              </a:lnSpc>
              <a:spcBef>
                <a:spcPts val="480"/>
              </a:spcBef>
              <a:spcAft>
                <a:spcPts val="0"/>
              </a:spcAft>
              <a:buClr>
                <a:schemeClr val="dk1"/>
              </a:buClr>
              <a:buSzPts val="2400"/>
              <a:buFont typeface="Noto Sans Symbols"/>
              <a:buChar char="⮚"/>
            </a:pPr>
            <a:r>
              <a:rPr b="1" i="0" lang="en-US" sz="2400" u="none" cap="none" strike="noStrike">
                <a:solidFill>
                  <a:schemeClr val="dk1"/>
                </a:solidFill>
                <a:latin typeface="Times New Roman"/>
                <a:ea typeface="Times New Roman"/>
                <a:cs typeface="Times New Roman"/>
                <a:sym typeface="Times New Roman"/>
              </a:rPr>
              <a:t>假設費米能階是位於禁止能隙之內</a:t>
            </a:r>
            <a:endParaRPr/>
          </a:p>
        </p:txBody>
      </p:sp>
      <p:pic>
        <p:nvPicPr>
          <p:cNvPr id="209" name="Google Shape;209;p5"/>
          <p:cNvPicPr preferRelativeResize="0"/>
          <p:nvPr/>
        </p:nvPicPr>
        <p:blipFill rotWithShape="1">
          <a:blip r:embed="rId3">
            <a:alphaModFix/>
          </a:blip>
          <a:srcRect b="0" l="0" r="26731" t="0"/>
          <a:stretch/>
        </p:blipFill>
        <p:spPr>
          <a:xfrm>
            <a:off x="1474787" y="1844675"/>
            <a:ext cx="5329237" cy="863600"/>
          </a:xfrm>
          <a:prstGeom prst="rect">
            <a:avLst/>
          </a:prstGeom>
          <a:noFill/>
          <a:ln>
            <a:noFill/>
          </a:ln>
        </p:spPr>
      </p:pic>
      <p:pic>
        <p:nvPicPr>
          <p:cNvPr id="210" name="Google Shape;210;p5"/>
          <p:cNvPicPr preferRelativeResize="0"/>
          <p:nvPr/>
        </p:nvPicPr>
        <p:blipFill rotWithShape="1">
          <a:blip r:embed="rId4">
            <a:alphaModFix/>
          </a:blip>
          <a:srcRect b="0" l="0" r="24037" t="0"/>
          <a:stretch/>
        </p:blipFill>
        <p:spPr>
          <a:xfrm>
            <a:off x="1393825" y="3284537"/>
            <a:ext cx="5554662" cy="933450"/>
          </a:xfrm>
          <a:prstGeom prst="rect">
            <a:avLst/>
          </a:prstGeom>
          <a:noFill/>
          <a:ln>
            <a:noFill/>
          </a:ln>
        </p:spPr>
      </p:pic>
      <p:pic>
        <p:nvPicPr>
          <p:cNvPr id="211" name="Google Shape;211;p5"/>
          <p:cNvPicPr preferRelativeResize="0"/>
          <p:nvPr/>
        </p:nvPicPr>
        <p:blipFill rotWithShape="1">
          <a:blip r:embed="rId5">
            <a:alphaModFix/>
          </a:blip>
          <a:srcRect b="0" l="0" r="23945" t="0"/>
          <a:stretch/>
        </p:blipFill>
        <p:spPr>
          <a:xfrm>
            <a:off x="1104900" y="4408487"/>
            <a:ext cx="6996112" cy="965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6"/>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1" lang="en-US" sz="4000" u="none">
                <a:solidFill>
                  <a:srgbClr val="660033"/>
                </a:solidFill>
                <a:latin typeface="Times New Roman"/>
                <a:ea typeface="Times New Roman"/>
                <a:cs typeface="Times New Roman"/>
                <a:sym typeface="Times New Roman"/>
              </a:rPr>
              <a:t>n</a:t>
            </a:r>
            <a:r>
              <a:rPr b="1" baseline="-25000" i="0" lang="en-US" sz="4000" u="none">
                <a:solidFill>
                  <a:srgbClr val="660033"/>
                </a:solidFill>
                <a:latin typeface="Times New Roman"/>
                <a:ea typeface="Times New Roman"/>
                <a:cs typeface="Times New Roman"/>
                <a:sym typeface="Times New Roman"/>
              </a:rPr>
              <a:t>0</a:t>
            </a:r>
            <a:r>
              <a:rPr b="1" i="0" lang="en-US" sz="4000" u="none">
                <a:solidFill>
                  <a:srgbClr val="660033"/>
                </a:solidFill>
                <a:latin typeface="Times New Roman"/>
                <a:ea typeface="Times New Roman"/>
                <a:cs typeface="Times New Roman"/>
                <a:sym typeface="Times New Roman"/>
              </a:rPr>
              <a:t>與</a:t>
            </a:r>
            <a:r>
              <a:rPr b="1" i="1" lang="en-US" sz="4000" u="none">
                <a:solidFill>
                  <a:srgbClr val="660033"/>
                </a:solidFill>
                <a:latin typeface="Times New Roman"/>
                <a:ea typeface="Times New Roman"/>
                <a:cs typeface="Times New Roman"/>
                <a:sym typeface="Times New Roman"/>
              </a:rPr>
              <a:t>p</a:t>
            </a:r>
            <a:r>
              <a:rPr b="1" baseline="-25000" i="0" lang="en-US" sz="4000" u="none">
                <a:solidFill>
                  <a:srgbClr val="660033"/>
                </a:solidFill>
                <a:latin typeface="Times New Roman"/>
                <a:ea typeface="Times New Roman"/>
                <a:cs typeface="Times New Roman"/>
                <a:sym typeface="Times New Roman"/>
              </a:rPr>
              <a:t>0</a:t>
            </a:r>
            <a:r>
              <a:rPr b="1" i="0" lang="en-US" sz="4000" u="none">
                <a:solidFill>
                  <a:srgbClr val="660033"/>
                </a:solidFill>
                <a:latin typeface="Times New Roman"/>
                <a:ea typeface="Times New Roman"/>
                <a:cs typeface="Times New Roman"/>
                <a:sym typeface="Times New Roman"/>
              </a:rPr>
              <a:t>方程式(續)</a:t>
            </a:r>
            <a:endParaRPr/>
          </a:p>
        </p:txBody>
      </p:sp>
      <p:sp>
        <p:nvSpPr>
          <p:cNvPr id="217" name="Google Shape;217;p6"/>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chemeClr val="dk1"/>
              </a:buClr>
              <a:buSzPts val="2400"/>
              <a:buFont typeface="Noto Sans Symbols"/>
              <a:buChar char="⮚"/>
            </a:pPr>
            <a:r>
              <a:rPr b="1" i="0" lang="en-US" sz="2400" u="none" cap="none" strike="noStrike">
                <a:solidFill>
                  <a:schemeClr val="dk1"/>
                </a:solidFill>
                <a:latin typeface="Times New Roman"/>
                <a:ea typeface="Times New Roman"/>
                <a:cs typeface="Times New Roman"/>
                <a:sym typeface="Times New Roman"/>
              </a:rPr>
              <a:t>令</a:t>
            </a:r>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190500" lvl="0" marL="342900" marR="0" rtl="0" algn="l">
              <a:spcBef>
                <a:spcPts val="480"/>
              </a:spcBef>
              <a:spcAft>
                <a:spcPts val="0"/>
              </a:spcAft>
              <a:buClr>
                <a:schemeClr val="accent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218" name="Google Shape;218;p6"/>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sp>
        <p:nvSpPr>
          <p:cNvPr id="219" name="Google Shape;219;p6"/>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pic>
        <p:nvPicPr>
          <p:cNvPr id="220" name="Google Shape;220;p6"/>
          <p:cNvPicPr preferRelativeResize="0"/>
          <p:nvPr/>
        </p:nvPicPr>
        <p:blipFill rotWithShape="1">
          <a:blip r:embed="rId3">
            <a:alphaModFix/>
          </a:blip>
          <a:srcRect b="0" l="0" r="16940" t="0"/>
          <a:stretch/>
        </p:blipFill>
        <p:spPr>
          <a:xfrm>
            <a:off x="1187450" y="2246312"/>
            <a:ext cx="7416800" cy="822325"/>
          </a:xfrm>
          <a:prstGeom prst="rect">
            <a:avLst/>
          </a:prstGeom>
          <a:noFill/>
          <a:ln>
            <a:noFill/>
          </a:ln>
        </p:spPr>
      </p:pic>
      <p:pic>
        <p:nvPicPr>
          <p:cNvPr id="221" name="Google Shape;221;p6"/>
          <p:cNvPicPr preferRelativeResize="0"/>
          <p:nvPr/>
        </p:nvPicPr>
        <p:blipFill rotWithShape="1">
          <a:blip r:embed="rId4">
            <a:alphaModFix/>
          </a:blip>
          <a:srcRect b="0" l="0" r="28955" t="0"/>
          <a:stretch/>
        </p:blipFill>
        <p:spPr>
          <a:xfrm>
            <a:off x="1476375" y="3716337"/>
            <a:ext cx="5832475" cy="796925"/>
          </a:xfrm>
          <a:prstGeom prst="rect">
            <a:avLst/>
          </a:prstGeom>
          <a:noFill/>
          <a:ln>
            <a:noFill/>
          </a:ln>
        </p:spPr>
      </p:pic>
      <p:pic>
        <p:nvPicPr>
          <p:cNvPr id="222" name="Google Shape;222;p6"/>
          <p:cNvPicPr preferRelativeResize="0"/>
          <p:nvPr/>
        </p:nvPicPr>
        <p:blipFill rotWithShape="1">
          <a:blip r:embed="rId5">
            <a:alphaModFix/>
          </a:blip>
          <a:srcRect b="0" l="0" r="35229" t="0"/>
          <a:stretch/>
        </p:blipFill>
        <p:spPr>
          <a:xfrm>
            <a:off x="1979612" y="1125537"/>
            <a:ext cx="4321175" cy="847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7"/>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1" lang="en-US" sz="4000" u="none">
                <a:solidFill>
                  <a:srgbClr val="660033"/>
                </a:solidFill>
                <a:latin typeface="Times New Roman"/>
                <a:ea typeface="Times New Roman"/>
                <a:cs typeface="Times New Roman"/>
                <a:sym typeface="Times New Roman"/>
              </a:rPr>
              <a:t>n</a:t>
            </a:r>
            <a:r>
              <a:rPr b="1" baseline="-25000" i="0" lang="en-US" sz="4000" u="none">
                <a:solidFill>
                  <a:srgbClr val="660033"/>
                </a:solidFill>
                <a:latin typeface="Times New Roman"/>
                <a:ea typeface="Times New Roman"/>
                <a:cs typeface="Times New Roman"/>
                <a:sym typeface="Times New Roman"/>
              </a:rPr>
              <a:t>0</a:t>
            </a:r>
            <a:r>
              <a:rPr b="1" i="0" lang="en-US" sz="4000" u="none">
                <a:solidFill>
                  <a:srgbClr val="660033"/>
                </a:solidFill>
                <a:latin typeface="Times New Roman"/>
                <a:ea typeface="Times New Roman"/>
                <a:cs typeface="Times New Roman"/>
                <a:sym typeface="Times New Roman"/>
              </a:rPr>
              <a:t>與</a:t>
            </a:r>
            <a:r>
              <a:rPr b="1" i="1" lang="en-US" sz="4000" u="none">
                <a:solidFill>
                  <a:srgbClr val="660033"/>
                </a:solidFill>
                <a:latin typeface="Times New Roman"/>
                <a:ea typeface="Times New Roman"/>
                <a:cs typeface="Times New Roman"/>
                <a:sym typeface="Times New Roman"/>
              </a:rPr>
              <a:t>p</a:t>
            </a:r>
            <a:r>
              <a:rPr b="1" baseline="-25000" i="0" lang="en-US" sz="4000" u="none">
                <a:solidFill>
                  <a:srgbClr val="660033"/>
                </a:solidFill>
                <a:latin typeface="Times New Roman"/>
                <a:ea typeface="Times New Roman"/>
                <a:cs typeface="Times New Roman"/>
                <a:sym typeface="Times New Roman"/>
              </a:rPr>
              <a:t>0</a:t>
            </a:r>
            <a:r>
              <a:rPr b="1" i="0" lang="en-US" sz="4000" u="none">
                <a:solidFill>
                  <a:srgbClr val="660033"/>
                </a:solidFill>
                <a:latin typeface="Times New Roman"/>
                <a:ea typeface="Times New Roman"/>
                <a:cs typeface="Times New Roman"/>
                <a:sym typeface="Times New Roman"/>
              </a:rPr>
              <a:t>方程式(續)</a:t>
            </a:r>
            <a:endParaRPr/>
          </a:p>
        </p:txBody>
      </p:sp>
      <p:sp>
        <p:nvSpPr>
          <p:cNvPr id="228" name="Google Shape;228;p7"/>
          <p:cNvSpPr txBox="1"/>
          <p:nvPr>
            <p:ph idx="1" type="body"/>
          </p:nvPr>
        </p:nvSpPr>
        <p:spPr>
          <a:xfrm>
            <a:off x="539750" y="1196975"/>
            <a:ext cx="8220075" cy="5184775"/>
          </a:xfrm>
          <a:prstGeom prst="rect">
            <a:avLst/>
          </a:prstGeom>
          <a:noFill/>
          <a:ln>
            <a:noFill/>
          </a:ln>
        </p:spPr>
        <p:txBody>
          <a:bodyPr anchorCtr="0" anchor="t" bIns="45700" lIns="91425" spcFirstLastPara="1" rIns="91425" wrap="square" tIns="45700">
            <a:noAutofit/>
          </a:bodyPr>
          <a:lstStyle/>
          <a:p>
            <a:pPr indent="-285750" lvl="1" marL="742950" marR="0" rtl="0" algn="l">
              <a:lnSpc>
                <a:spcPct val="100000"/>
              </a:lnSpc>
              <a:spcBef>
                <a:spcPts val="0"/>
              </a:spcBef>
              <a:spcAft>
                <a:spcPts val="0"/>
              </a:spcAft>
              <a:buClr>
                <a:schemeClr val="dk1"/>
              </a:buClr>
              <a:buSzPts val="2400"/>
              <a:buFont typeface="Noto Sans Symbols"/>
              <a:buChar char="⮚"/>
            </a:pPr>
            <a:r>
              <a:rPr b="1" i="0" lang="en-US" sz="2400" u="none" cap="none" strike="noStrike">
                <a:solidFill>
                  <a:schemeClr val="dk1"/>
                </a:solidFill>
                <a:latin typeface="Times New Roman"/>
                <a:ea typeface="Times New Roman"/>
                <a:cs typeface="Times New Roman"/>
                <a:sym typeface="Times New Roman"/>
              </a:rPr>
              <a:t>定義參數</a:t>
            </a:r>
            <a:r>
              <a:rPr b="1" i="1" lang="en-US" sz="2400" u="none" cap="none" strike="noStrike">
                <a:solidFill>
                  <a:schemeClr val="dk1"/>
                </a:solidFill>
                <a:latin typeface="Times New Roman"/>
                <a:ea typeface="Times New Roman"/>
                <a:cs typeface="Times New Roman"/>
                <a:sym typeface="Times New Roman"/>
              </a:rPr>
              <a:t>N</a:t>
            </a:r>
            <a:r>
              <a:rPr b="1" baseline="-25000" i="1" lang="en-US" sz="2400" u="none" cap="none" strike="noStrike">
                <a:solidFill>
                  <a:schemeClr val="dk1"/>
                </a:solidFill>
                <a:latin typeface="Times New Roman"/>
                <a:ea typeface="Times New Roman"/>
                <a:cs typeface="Times New Roman"/>
                <a:sym typeface="Times New Roman"/>
              </a:rPr>
              <a:t>c</a:t>
            </a:r>
            <a:r>
              <a:rPr b="1" i="0" lang="en-US" sz="2400" u="none" cap="none" strike="noStrike">
                <a:solidFill>
                  <a:schemeClr val="dk1"/>
                </a:solidFill>
                <a:latin typeface="Times New Roman"/>
                <a:ea typeface="Times New Roman"/>
                <a:cs typeface="Times New Roman"/>
                <a:sym typeface="Times New Roman"/>
              </a:rPr>
              <a:t>為</a:t>
            </a:r>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133350" lvl="1" marL="742950" marR="0" rtl="0" algn="l">
              <a:lnSpc>
                <a:spcPct val="100000"/>
              </a:lnSpc>
              <a:spcBef>
                <a:spcPts val="480"/>
              </a:spcBef>
              <a:spcAft>
                <a:spcPts val="0"/>
              </a:spcAft>
              <a:buClr>
                <a:schemeClr val="dk1"/>
              </a:buClr>
              <a:buSzPts val="2400"/>
              <a:buFont typeface="Noto Sans Symbols"/>
              <a:buNone/>
            </a:pPr>
            <a:r>
              <a:t/>
            </a:r>
            <a:endParaRPr b="1" i="0" sz="2400" u="none" cap="none" strike="noStrike">
              <a:solidFill>
                <a:schemeClr val="dk1"/>
              </a:solidFill>
              <a:latin typeface="Times New Roman"/>
              <a:ea typeface="Times New Roman"/>
              <a:cs typeface="Times New Roman"/>
              <a:sym typeface="Times New Roman"/>
            </a:endParaRPr>
          </a:p>
          <a:p>
            <a:pPr indent="-285750" lvl="1" marL="742950" marR="0" rtl="0" algn="l">
              <a:lnSpc>
                <a:spcPct val="100000"/>
              </a:lnSpc>
              <a:spcBef>
                <a:spcPts val="480"/>
              </a:spcBef>
              <a:spcAft>
                <a:spcPts val="0"/>
              </a:spcAft>
              <a:buClr>
                <a:schemeClr val="dk1"/>
              </a:buClr>
              <a:buSzPts val="2400"/>
              <a:buFont typeface="Noto Sans Symbols"/>
              <a:buChar char="⮚"/>
            </a:pPr>
            <a:r>
              <a:rPr b="1" i="0" lang="en-US" sz="2400" u="none" cap="none" strike="noStrike">
                <a:solidFill>
                  <a:schemeClr val="dk1"/>
                </a:solidFill>
                <a:latin typeface="Times New Roman"/>
                <a:ea typeface="Times New Roman"/>
                <a:cs typeface="Times New Roman"/>
                <a:sym typeface="Times New Roman"/>
              </a:rPr>
              <a:t>熱平衡時傳導帶的電子濃度可以表示為</a:t>
            </a:r>
            <a:br>
              <a:rPr b="1" i="0" lang="en-US" sz="2400" u="none" cap="none" strike="noStrike">
                <a:solidFill>
                  <a:schemeClr val="dk1"/>
                </a:solidFill>
                <a:latin typeface="Times New Roman"/>
                <a:ea typeface="Times New Roman"/>
                <a:cs typeface="Times New Roman"/>
                <a:sym typeface="Times New Roman"/>
              </a:rPr>
            </a:br>
            <a:br>
              <a:rPr b="1" i="0" lang="en-US" sz="2400" u="none" cap="none" strike="noStrike">
                <a:solidFill>
                  <a:schemeClr val="dk1"/>
                </a:solidFill>
                <a:latin typeface="Times New Roman"/>
                <a:ea typeface="Times New Roman"/>
                <a:cs typeface="Times New Roman"/>
                <a:sym typeface="Times New Roman"/>
              </a:rPr>
            </a:br>
            <a:br>
              <a:rPr b="1" i="0" lang="en-US" sz="2400" u="none" cap="none" strike="noStrike">
                <a:solidFill>
                  <a:schemeClr val="dk1"/>
                </a:solidFill>
                <a:latin typeface="Times New Roman"/>
                <a:ea typeface="Times New Roman"/>
                <a:cs typeface="Times New Roman"/>
                <a:sym typeface="Times New Roman"/>
              </a:rPr>
            </a:br>
            <a:br>
              <a:rPr b="1" i="0" lang="en-US" sz="2400" u="none" cap="none" strike="noStrike">
                <a:solidFill>
                  <a:schemeClr val="dk1"/>
                </a:solidFill>
                <a:latin typeface="Times New Roman"/>
                <a:ea typeface="Times New Roman"/>
                <a:cs typeface="Times New Roman"/>
                <a:sym typeface="Times New Roman"/>
              </a:rPr>
            </a:br>
            <a:br>
              <a:rPr b="1" i="0" lang="en-US" sz="2400" u="none" cap="none" strike="noStrike">
                <a:solidFill>
                  <a:schemeClr val="dk1"/>
                </a:solidFill>
                <a:latin typeface="Times New Roman"/>
                <a:ea typeface="Times New Roman"/>
                <a:cs typeface="Times New Roman"/>
                <a:sym typeface="Times New Roman"/>
              </a:rPr>
            </a:br>
            <a:r>
              <a:rPr b="1" i="0" lang="en-US" sz="2400" u="none" cap="none" strike="noStrike">
                <a:solidFill>
                  <a:schemeClr val="dk1"/>
                </a:solidFill>
                <a:latin typeface="Times New Roman"/>
                <a:ea typeface="Times New Roman"/>
                <a:cs typeface="Times New Roman"/>
                <a:sym typeface="Times New Roman"/>
              </a:rPr>
              <a:t>參數</a:t>
            </a:r>
            <a:r>
              <a:rPr b="1" i="1" lang="en-US" sz="2400" u="none" cap="none" strike="noStrike">
                <a:solidFill>
                  <a:schemeClr val="dk1"/>
                </a:solidFill>
                <a:latin typeface="Times New Roman"/>
                <a:ea typeface="Times New Roman"/>
                <a:cs typeface="Times New Roman"/>
                <a:sym typeface="Times New Roman"/>
              </a:rPr>
              <a:t>N</a:t>
            </a:r>
            <a:r>
              <a:rPr b="1" baseline="-25000" i="1" lang="en-US" sz="2400" u="none" cap="none" strike="noStrike">
                <a:solidFill>
                  <a:schemeClr val="dk1"/>
                </a:solidFill>
                <a:latin typeface="Times New Roman"/>
                <a:ea typeface="Times New Roman"/>
                <a:cs typeface="Times New Roman"/>
                <a:sym typeface="Times New Roman"/>
              </a:rPr>
              <a:t>c</a:t>
            </a:r>
            <a:r>
              <a:rPr b="1" i="0" lang="en-US" sz="2400" u="none" cap="none" strike="noStrike">
                <a:solidFill>
                  <a:schemeClr val="dk1"/>
                </a:solidFill>
                <a:latin typeface="Times New Roman"/>
                <a:ea typeface="Times New Roman"/>
                <a:cs typeface="Times New Roman"/>
                <a:sym typeface="Times New Roman"/>
              </a:rPr>
              <a:t>稱為</a:t>
            </a:r>
            <a:r>
              <a:rPr b="1" i="0" lang="en-US" sz="2400" u="none" cap="none" strike="noStrike">
                <a:solidFill>
                  <a:srgbClr val="660033"/>
                </a:solidFill>
                <a:latin typeface="Times New Roman"/>
                <a:ea typeface="Times New Roman"/>
                <a:cs typeface="Times New Roman"/>
                <a:sym typeface="Times New Roman"/>
              </a:rPr>
              <a:t>傳導帶等效狀態密度函數</a:t>
            </a:r>
            <a:r>
              <a:rPr b="1" i="0" lang="en-US" sz="2400" u="none" cap="none" strike="noStrike">
                <a:solidFill>
                  <a:schemeClr val="dk1"/>
                </a:solidFill>
                <a:latin typeface="Times New Roman"/>
                <a:ea typeface="Times New Roman"/>
                <a:cs typeface="Times New Roman"/>
                <a:sym typeface="Times New Roman"/>
              </a:rPr>
              <a:t>。</a:t>
            </a:r>
            <a:endParaRPr/>
          </a:p>
        </p:txBody>
      </p:sp>
      <p:sp>
        <p:nvSpPr>
          <p:cNvPr id="229" name="Google Shape;229;p7"/>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230" name="Google Shape;230;p7"/>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231" name="Google Shape;231;p7"/>
          <p:cNvPicPr preferRelativeResize="0"/>
          <p:nvPr/>
        </p:nvPicPr>
        <p:blipFill rotWithShape="1">
          <a:blip r:embed="rId3">
            <a:alphaModFix/>
          </a:blip>
          <a:srcRect b="0" l="0" r="31465" t="0"/>
          <a:stretch/>
        </p:blipFill>
        <p:spPr>
          <a:xfrm>
            <a:off x="1936750" y="1931987"/>
            <a:ext cx="4938712" cy="771525"/>
          </a:xfrm>
          <a:prstGeom prst="rect">
            <a:avLst/>
          </a:prstGeom>
          <a:noFill/>
          <a:ln>
            <a:noFill/>
          </a:ln>
        </p:spPr>
      </p:pic>
      <p:pic>
        <p:nvPicPr>
          <p:cNvPr id="232" name="Google Shape;232;p7"/>
          <p:cNvPicPr preferRelativeResize="0"/>
          <p:nvPr/>
        </p:nvPicPr>
        <p:blipFill rotWithShape="1">
          <a:blip r:embed="rId4">
            <a:alphaModFix/>
          </a:blip>
          <a:srcRect b="0" l="0" r="34636" t="0"/>
          <a:stretch/>
        </p:blipFill>
        <p:spPr>
          <a:xfrm>
            <a:off x="1936750" y="3644900"/>
            <a:ext cx="4867275" cy="930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8"/>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例題 4.1</a:t>
            </a:r>
            <a:endParaRPr/>
          </a:p>
        </p:txBody>
      </p:sp>
      <p:sp>
        <p:nvSpPr>
          <p:cNvPr id="238" name="Google Shape;238;p8"/>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239" name="Google Shape;239;p8"/>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pic>
        <p:nvPicPr>
          <p:cNvPr id="240" name="Google Shape;240;p8"/>
          <p:cNvPicPr preferRelativeResize="0"/>
          <p:nvPr>
            <p:ph idx="1" type="body"/>
          </p:nvPr>
        </p:nvPicPr>
        <p:blipFill rotWithShape="1">
          <a:blip r:embed="rId3">
            <a:alphaModFix/>
          </a:blip>
          <a:srcRect b="0" l="0" r="0" t="0"/>
          <a:stretch/>
        </p:blipFill>
        <p:spPr>
          <a:xfrm>
            <a:off x="468312" y="1052512"/>
            <a:ext cx="8220075" cy="677862"/>
          </a:xfrm>
          <a:prstGeom prst="rect">
            <a:avLst/>
          </a:prstGeom>
          <a:noFill/>
          <a:ln>
            <a:noFill/>
          </a:ln>
        </p:spPr>
      </p:pic>
      <p:pic>
        <p:nvPicPr>
          <p:cNvPr id="241" name="Google Shape;241;p8"/>
          <p:cNvPicPr preferRelativeResize="0"/>
          <p:nvPr/>
        </p:nvPicPr>
        <p:blipFill rotWithShape="1">
          <a:blip r:embed="rId4">
            <a:alphaModFix/>
          </a:blip>
          <a:srcRect b="0" l="0" r="0" t="0"/>
          <a:stretch/>
        </p:blipFill>
        <p:spPr>
          <a:xfrm>
            <a:off x="468312" y="1844675"/>
            <a:ext cx="850900" cy="296862"/>
          </a:xfrm>
          <a:prstGeom prst="rect">
            <a:avLst/>
          </a:prstGeom>
          <a:noFill/>
          <a:ln>
            <a:noFill/>
          </a:ln>
        </p:spPr>
      </p:pic>
      <p:pic>
        <p:nvPicPr>
          <p:cNvPr id="242" name="Google Shape;242;p8"/>
          <p:cNvPicPr preferRelativeResize="0"/>
          <p:nvPr/>
        </p:nvPicPr>
        <p:blipFill rotWithShape="1">
          <a:blip r:embed="rId5">
            <a:alphaModFix/>
          </a:blip>
          <a:srcRect b="0" l="0" r="0" t="0"/>
          <a:stretch/>
        </p:blipFill>
        <p:spPr>
          <a:xfrm>
            <a:off x="900112" y="2276475"/>
            <a:ext cx="7548562" cy="866775"/>
          </a:xfrm>
          <a:prstGeom prst="rect">
            <a:avLst/>
          </a:prstGeom>
          <a:noFill/>
          <a:ln>
            <a:noFill/>
          </a:ln>
        </p:spPr>
      </p:pic>
      <p:pic>
        <p:nvPicPr>
          <p:cNvPr id="243" name="Google Shape;243;p8"/>
          <p:cNvPicPr preferRelativeResize="0"/>
          <p:nvPr/>
        </p:nvPicPr>
        <p:blipFill rotWithShape="1">
          <a:blip r:embed="rId6">
            <a:alphaModFix/>
          </a:blip>
          <a:srcRect b="0" l="0" r="0" t="0"/>
          <a:stretch/>
        </p:blipFill>
        <p:spPr>
          <a:xfrm>
            <a:off x="1692275" y="3429000"/>
            <a:ext cx="5422900" cy="742950"/>
          </a:xfrm>
          <a:prstGeom prst="rect">
            <a:avLst/>
          </a:prstGeom>
          <a:noFill/>
          <a:ln>
            <a:noFill/>
          </a:ln>
        </p:spPr>
      </p:pic>
      <p:pic>
        <p:nvPicPr>
          <p:cNvPr id="244" name="Google Shape;244;p8"/>
          <p:cNvPicPr preferRelativeResize="0"/>
          <p:nvPr/>
        </p:nvPicPr>
        <p:blipFill rotWithShape="1">
          <a:blip r:embed="rId7">
            <a:alphaModFix/>
          </a:blip>
          <a:srcRect b="0" l="0" r="0" t="0"/>
          <a:stretch/>
        </p:blipFill>
        <p:spPr>
          <a:xfrm>
            <a:off x="1619250" y="4365625"/>
            <a:ext cx="5607050" cy="708025"/>
          </a:xfrm>
          <a:prstGeom prst="rect">
            <a:avLst/>
          </a:prstGeom>
          <a:noFill/>
          <a:ln>
            <a:noFill/>
          </a:ln>
        </p:spPr>
      </p:pic>
      <p:pic>
        <p:nvPicPr>
          <p:cNvPr id="245" name="Google Shape;245;p8"/>
          <p:cNvPicPr preferRelativeResize="0"/>
          <p:nvPr/>
        </p:nvPicPr>
        <p:blipFill rotWithShape="1">
          <a:blip r:embed="rId8">
            <a:alphaModFix/>
          </a:blip>
          <a:srcRect b="0" l="0" r="0" t="0"/>
          <a:stretch/>
        </p:blipFill>
        <p:spPr>
          <a:xfrm>
            <a:off x="2627312" y="5445125"/>
            <a:ext cx="2487612" cy="2524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9"/>
          <p:cNvSpPr txBox="1"/>
          <p:nvPr>
            <p:ph type="title"/>
          </p:nvPr>
        </p:nvSpPr>
        <p:spPr>
          <a:xfrm>
            <a:off x="488950" y="115887"/>
            <a:ext cx="8186737" cy="69215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60033"/>
              </a:buClr>
              <a:buSzPts val="4000"/>
              <a:buFont typeface="Times New Roman"/>
              <a:buNone/>
            </a:pPr>
            <a:r>
              <a:rPr b="1" i="0" lang="en-US" sz="4000" u="none">
                <a:solidFill>
                  <a:srgbClr val="660033"/>
                </a:solidFill>
                <a:latin typeface="Times New Roman"/>
                <a:ea typeface="Times New Roman"/>
                <a:cs typeface="Times New Roman"/>
                <a:sym typeface="Times New Roman"/>
              </a:rPr>
              <a:t>熱平衡態的電洞濃度</a:t>
            </a:r>
            <a:endParaRPr/>
          </a:p>
        </p:txBody>
      </p:sp>
      <p:sp>
        <p:nvSpPr>
          <p:cNvPr id="251" name="Google Shape;251;p9"/>
          <p:cNvSpPr txBox="1"/>
          <p:nvPr/>
        </p:nvSpPr>
        <p:spPr>
          <a:xfrm>
            <a:off x="8302625" y="6424612"/>
            <a:ext cx="765175" cy="3333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Verdana"/>
              <a:buNone/>
            </a:pPr>
            <a:fld id="{00000000-1234-1234-1234-123412341234}" type="slidenum">
              <a:rPr b="1" i="0" lang="en-US" sz="1400" u="none">
                <a:solidFill>
                  <a:schemeClr val="accent1"/>
                </a:solidFill>
                <a:latin typeface="Verdana"/>
                <a:ea typeface="Verdana"/>
                <a:cs typeface="Verdana"/>
                <a:sym typeface="Verdana"/>
              </a:rPr>
              <a:t>‹#›</a:t>
            </a:fld>
            <a:endParaRPr/>
          </a:p>
        </p:txBody>
      </p:sp>
      <p:sp>
        <p:nvSpPr>
          <p:cNvPr id="252" name="Google Shape;252;p9"/>
          <p:cNvSpPr txBox="1"/>
          <p:nvPr/>
        </p:nvSpPr>
        <p:spPr>
          <a:xfrm>
            <a:off x="42862" y="6467475"/>
            <a:ext cx="2895600" cy="358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200"/>
              <a:buFont typeface="Verdana"/>
              <a:buNone/>
            </a:pPr>
            <a:r>
              <a:rPr b="1" i="0" lang="en-US" sz="1200" u="none">
                <a:solidFill>
                  <a:schemeClr val="accent1"/>
                </a:solidFill>
                <a:latin typeface="Verdana"/>
                <a:ea typeface="Verdana"/>
                <a:cs typeface="Verdana"/>
                <a:sym typeface="Verdana"/>
              </a:rPr>
              <a:t>Chapter 4 平衡態的半導體</a:t>
            </a:r>
            <a:endParaRPr/>
          </a:p>
        </p:txBody>
      </p:sp>
      <p:sp>
        <p:nvSpPr>
          <p:cNvPr id="253" name="Google Shape;253;p9"/>
          <p:cNvSpPr txBox="1"/>
          <p:nvPr>
            <p:ph idx="1" type="body"/>
          </p:nvPr>
        </p:nvSpPr>
        <p:spPr>
          <a:xfrm>
            <a:off x="468312" y="1196975"/>
            <a:ext cx="8220075" cy="518477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1"/>
              </a:buClr>
              <a:buSzPts val="2800"/>
              <a:buFont typeface="Noto Sans Symbols"/>
              <a:buChar char="❖"/>
            </a:pPr>
            <a:r>
              <a:rPr b="1" i="0" lang="en-US" sz="2800" u="none">
                <a:solidFill>
                  <a:schemeClr val="dk1"/>
                </a:solidFill>
                <a:latin typeface="Times New Roman"/>
                <a:ea typeface="Times New Roman"/>
                <a:cs typeface="Times New Roman"/>
                <a:sym typeface="Times New Roman"/>
              </a:rPr>
              <a:t>熱平衡態的電洞濃度</a:t>
            </a:r>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165100" lvl="0" marL="342900" marR="0" rtl="0" algn="l">
              <a:lnSpc>
                <a:spcPct val="100000"/>
              </a:lnSpc>
              <a:spcBef>
                <a:spcPts val="560"/>
              </a:spcBef>
              <a:spcAft>
                <a:spcPts val="0"/>
              </a:spcAft>
              <a:buClr>
                <a:schemeClr val="accent1"/>
              </a:buClr>
              <a:buSzPts val="2800"/>
              <a:buFont typeface="Noto Sans Symbols"/>
              <a:buNone/>
            </a:pPr>
            <a:r>
              <a:t/>
            </a:r>
            <a:endParaRPr b="1" i="0" sz="2800" u="none">
              <a:solidFill>
                <a:schemeClr val="dk1"/>
              </a:solidFill>
              <a:latin typeface="Times New Roman"/>
              <a:ea typeface="Times New Roman"/>
              <a:cs typeface="Times New Roman"/>
              <a:sym typeface="Times New Roman"/>
            </a:endParaRPr>
          </a:p>
          <a:p>
            <a:pPr indent="-342900" lvl="0" marL="342900" marR="0" rtl="0" algn="l">
              <a:lnSpc>
                <a:spcPct val="100000"/>
              </a:lnSpc>
              <a:spcBef>
                <a:spcPts val="480"/>
              </a:spcBef>
              <a:spcAft>
                <a:spcPts val="0"/>
              </a:spcAft>
              <a:buClr>
                <a:schemeClr val="accent1"/>
              </a:buClr>
              <a:buSzPts val="2400"/>
              <a:buFont typeface="Noto Sans Symbols"/>
              <a:buChar char="❖"/>
            </a:pPr>
            <a:r>
              <a:rPr b="1" i="0" lang="en-US" sz="2400" u="none">
                <a:solidFill>
                  <a:schemeClr val="dk1"/>
                </a:solidFill>
                <a:latin typeface="Times New Roman"/>
                <a:ea typeface="Times New Roman"/>
                <a:cs typeface="Times New Roman"/>
                <a:sym typeface="Times New Roman"/>
              </a:rPr>
              <a:t>假如(</a:t>
            </a:r>
            <a:r>
              <a:rPr b="1" i="1" lang="en-US" sz="2400" u="none">
                <a:solidFill>
                  <a:schemeClr val="dk1"/>
                </a:solidFill>
                <a:latin typeface="Times New Roman"/>
                <a:ea typeface="Times New Roman"/>
                <a:cs typeface="Times New Roman"/>
                <a:sym typeface="Times New Roman"/>
              </a:rPr>
              <a:t>EF</a:t>
            </a:r>
            <a:r>
              <a:rPr b="1" i="0" lang="en-US" sz="2400" u="none">
                <a:solidFill>
                  <a:schemeClr val="dk1"/>
                </a:solidFill>
                <a:latin typeface="Times New Roman"/>
                <a:ea typeface="Times New Roman"/>
                <a:cs typeface="Times New Roman"/>
                <a:sym typeface="Times New Roman"/>
              </a:rPr>
              <a:t> - </a:t>
            </a:r>
            <a:r>
              <a:rPr b="1" i="1" lang="en-US" sz="2400" u="none">
                <a:solidFill>
                  <a:schemeClr val="dk1"/>
                </a:solidFill>
                <a:latin typeface="Times New Roman"/>
                <a:ea typeface="Times New Roman"/>
                <a:cs typeface="Times New Roman"/>
                <a:sym typeface="Times New Roman"/>
              </a:rPr>
              <a:t>E</a:t>
            </a:r>
            <a:r>
              <a:rPr b="1" baseline="-25000" i="1" lang="en-US" sz="2400" u="none">
                <a:solidFill>
                  <a:schemeClr val="dk1"/>
                </a:solidFill>
                <a:latin typeface="Times New Roman"/>
                <a:ea typeface="Times New Roman"/>
                <a:cs typeface="Times New Roman"/>
                <a:sym typeface="Times New Roman"/>
              </a:rPr>
              <a:t>v</a:t>
            </a:r>
            <a:r>
              <a:rPr b="1" i="0" lang="en-US" sz="2400" u="none">
                <a:solidFill>
                  <a:schemeClr val="dk1"/>
                </a:solidFill>
                <a:latin typeface="Times New Roman"/>
                <a:ea typeface="Times New Roman"/>
                <a:cs typeface="Times New Roman"/>
                <a:sym typeface="Times New Roman"/>
              </a:rPr>
              <a:t>) &gt;&gt; </a:t>
            </a:r>
            <a:r>
              <a:rPr b="1" i="1" lang="en-US" sz="2400" u="none">
                <a:solidFill>
                  <a:schemeClr val="dk1"/>
                </a:solidFill>
                <a:latin typeface="Times New Roman"/>
                <a:ea typeface="Times New Roman"/>
                <a:cs typeface="Times New Roman"/>
                <a:sym typeface="Times New Roman"/>
              </a:rPr>
              <a:t>kT</a:t>
            </a:r>
            <a:r>
              <a:rPr b="1" i="0" lang="en-US" sz="2400" u="none">
                <a:solidFill>
                  <a:schemeClr val="dk1"/>
                </a:solidFill>
                <a:latin typeface="Times New Roman"/>
                <a:ea typeface="Times New Roman"/>
                <a:cs typeface="Times New Roman"/>
                <a:sym typeface="Times New Roman"/>
              </a:rPr>
              <a:t> </a:t>
            </a:r>
            <a:endParaRPr/>
          </a:p>
        </p:txBody>
      </p:sp>
      <p:pic>
        <p:nvPicPr>
          <p:cNvPr id="254" name="Google Shape;254;p9"/>
          <p:cNvPicPr preferRelativeResize="0"/>
          <p:nvPr/>
        </p:nvPicPr>
        <p:blipFill rotWithShape="1">
          <a:blip r:embed="rId3">
            <a:alphaModFix/>
          </a:blip>
          <a:srcRect b="0" l="0" r="30737" t="0"/>
          <a:stretch/>
        </p:blipFill>
        <p:spPr>
          <a:xfrm>
            <a:off x="2484437" y="1844675"/>
            <a:ext cx="5543550" cy="936625"/>
          </a:xfrm>
          <a:prstGeom prst="rect">
            <a:avLst/>
          </a:prstGeom>
          <a:noFill/>
          <a:ln>
            <a:noFill/>
          </a:ln>
        </p:spPr>
      </p:pic>
      <p:pic>
        <p:nvPicPr>
          <p:cNvPr id="255" name="Google Shape;255;p9"/>
          <p:cNvPicPr preferRelativeResize="0"/>
          <p:nvPr/>
        </p:nvPicPr>
        <p:blipFill rotWithShape="1">
          <a:blip r:embed="rId4">
            <a:alphaModFix/>
          </a:blip>
          <a:srcRect b="0" l="0" r="31239" t="0"/>
          <a:stretch/>
        </p:blipFill>
        <p:spPr>
          <a:xfrm>
            <a:off x="2411412" y="2813050"/>
            <a:ext cx="5329237" cy="936625"/>
          </a:xfrm>
          <a:prstGeom prst="rect">
            <a:avLst/>
          </a:prstGeom>
          <a:noFill/>
          <a:ln>
            <a:noFill/>
          </a:ln>
        </p:spPr>
      </p:pic>
      <p:pic>
        <p:nvPicPr>
          <p:cNvPr id="256" name="Google Shape;256;p9"/>
          <p:cNvPicPr preferRelativeResize="0"/>
          <p:nvPr/>
        </p:nvPicPr>
        <p:blipFill rotWithShape="1">
          <a:blip r:embed="rId5">
            <a:alphaModFix/>
          </a:blip>
          <a:srcRect b="0" l="0" r="16104" t="0"/>
          <a:stretch/>
        </p:blipFill>
        <p:spPr>
          <a:xfrm>
            <a:off x="1330325" y="4387850"/>
            <a:ext cx="6554787" cy="965200"/>
          </a:xfrm>
          <a:prstGeom prst="rect">
            <a:avLst/>
          </a:prstGeom>
          <a:noFill/>
          <a:ln>
            <a:noFill/>
          </a:ln>
        </p:spPr>
      </p:pic>
      <p:pic>
        <p:nvPicPr>
          <p:cNvPr id="257" name="Google Shape;257;p9"/>
          <p:cNvPicPr preferRelativeResize="0"/>
          <p:nvPr/>
        </p:nvPicPr>
        <p:blipFill rotWithShape="1">
          <a:blip r:embed="rId6">
            <a:alphaModFix/>
          </a:blip>
          <a:srcRect b="0" l="0" r="15614" t="0"/>
          <a:stretch/>
        </p:blipFill>
        <p:spPr>
          <a:xfrm>
            <a:off x="1476375" y="5511800"/>
            <a:ext cx="6840537" cy="8080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半導體物理與元件">
  <a:themeElements>
    <a:clrScheme name="bettymono03 2">
      <a:dk1>
        <a:srgbClr val="000000"/>
      </a:dk1>
      <a:lt1>
        <a:srgbClr val="FFFFFF"/>
      </a:lt1>
      <a:dk2>
        <a:srgbClr val="000000"/>
      </a:dk2>
      <a:lt2>
        <a:srgbClr val="CCFFCC"/>
      </a:lt2>
      <a:accent1>
        <a:srgbClr val="660033"/>
      </a:accent1>
      <a:accent2>
        <a:srgbClr val="FF9933"/>
      </a:accent2>
      <a:accent3>
        <a:srgbClr val="FFFFFF"/>
      </a:accent3>
      <a:accent4>
        <a:srgbClr val="000000"/>
      </a:accent4>
      <a:accent5>
        <a:srgbClr val="B8AAAD"/>
      </a:accent5>
      <a:accent6>
        <a:srgbClr val="E78A2D"/>
      </a:accent6>
      <a:hlink>
        <a:srgbClr val="00CC99"/>
      </a:hlink>
      <a:folHlink>
        <a:srgbClr val="83A6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半導體物理與元件">
  <a:themeElements>
    <a:clrScheme name="bettymono03 2">
      <a:dk1>
        <a:srgbClr val="000000"/>
      </a:dk1>
      <a:lt1>
        <a:srgbClr val="FFFFFF"/>
      </a:lt1>
      <a:dk2>
        <a:srgbClr val="000000"/>
      </a:dk2>
      <a:lt2>
        <a:srgbClr val="CCFFCC"/>
      </a:lt2>
      <a:accent1>
        <a:srgbClr val="660033"/>
      </a:accent1>
      <a:accent2>
        <a:srgbClr val="FF9933"/>
      </a:accent2>
      <a:accent3>
        <a:srgbClr val="FFFFFF"/>
      </a:accent3>
      <a:accent4>
        <a:srgbClr val="000000"/>
      </a:accent4>
      <a:accent5>
        <a:srgbClr val="B8AAAD"/>
      </a:accent5>
      <a:accent6>
        <a:srgbClr val="E78A2D"/>
      </a:accent6>
      <a:hlink>
        <a:srgbClr val="00CC99"/>
      </a:hlink>
      <a:folHlink>
        <a:srgbClr val="83A6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半導體物理與元件">
  <a:themeElements>
    <a:clrScheme name="bettymono03 2">
      <a:dk1>
        <a:srgbClr val="000000"/>
      </a:dk1>
      <a:lt1>
        <a:srgbClr val="FFFFFF"/>
      </a:lt1>
      <a:dk2>
        <a:srgbClr val="000000"/>
      </a:dk2>
      <a:lt2>
        <a:srgbClr val="CCFFCC"/>
      </a:lt2>
      <a:accent1>
        <a:srgbClr val="660033"/>
      </a:accent1>
      <a:accent2>
        <a:srgbClr val="FF9933"/>
      </a:accent2>
      <a:accent3>
        <a:srgbClr val="FFFFFF"/>
      </a:accent3>
      <a:accent4>
        <a:srgbClr val="000000"/>
      </a:accent4>
      <a:accent5>
        <a:srgbClr val="B8AAAD"/>
      </a:accent5>
      <a:accent6>
        <a:srgbClr val="E78A2D"/>
      </a:accent6>
      <a:hlink>
        <a:srgbClr val="00CC99"/>
      </a:hlink>
      <a:folHlink>
        <a:srgbClr val="83A6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半導體物理與元件">
  <a:themeElements>
    <a:clrScheme name="bettymono03 2">
      <a:dk1>
        <a:srgbClr val="000000"/>
      </a:dk1>
      <a:lt1>
        <a:srgbClr val="FFFFFF"/>
      </a:lt1>
      <a:dk2>
        <a:srgbClr val="000000"/>
      </a:dk2>
      <a:lt2>
        <a:srgbClr val="CCFFCC"/>
      </a:lt2>
      <a:accent1>
        <a:srgbClr val="660033"/>
      </a:accent1>
      <a:accent2>
        <a:srgbClr val="FF9933"/>
      </a:accent2>
      <a:accent3>
        <a:srgbClr val="FFFFFF"/>
      </a:accent3>
      <a:accent4>
        <a:srgbClr val="000000"/>
      </a:accent4>
      <a:accent5>
        <a:srgbClr val="B8AAAD"/>
      </a:accent5>
      <a:accent6>
        <a:srgbClr val="E78A2D"/>
      </a:accent6>
      <a:hlink>
        <a:srgbClr val="00CC99"/>
      </a:hlink>
      <a:folHlink>
        <a:srgbClr val="83A6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2011-12-01T07:25:53Z</dcterms:created>
  <dc:creator>Fenny Lee</dc:creator>
</cp:coreProperties>
</file>